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  <p:sldMasterId id="2147483672" r:id="rId6"/>
    <p:sldMasterId id="2147483684" r:id="rId7"/>
  </p:sldMasterIdLst>
  <p:notesMasterIdLst>
    <p:notesMasterId r:id="rId17"/>
  </p:notesMasterIdLst>
  <p:sldIdLst>
    <p:sldId id="262" r:id="rId8"/>
    <p:sldId id="291" r:id="rId9"/>
    <p:sldId id="292" r:id="rId10"/>
    <p:sldId id="293" r:id="rId11"/>
    <p:sldId id="294" r:id="rId12"/>
    <p:sldId id="295" r:id="rId13"/>
    <p:sldId id="296" r:id="rId14"/>
    <p:sldId id="258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1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F6BF77-5761-454B-9543-A142825A7418}" v="23" dt="2025-09-10T01:23:14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9"/>
    <p:restoredTop sz="95846"/>
  </p:normalViewPr>
  <p:slideViewPr>
    <p:cSldViewPr snapToGrid="0" snapToObjects="1">
      <p:cViewPr>
        <p:scale>
          <a:sx n="103" d="100"/>
          <a:sy n="103" d="100"/>
        </p:scale>
        <p:origin x="85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microsoft.com/office/2015/10/relationships/revisionInfo" Target="revisionInfo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 Patel" userId="770b15c3-b10d-4271-992b-f3507800e408" providerId="ADAL" clId="{8D5CC98F-AD21-53D6-A596-2E0EADE2D477}"/>
    <pc:docChg chg="undo custSel addSld delSld modSld sldOrd">
      <pc:chgData name="Dev Patel" userId="770b15c3-b10d-4271-992b-f3507800e408" providerId="ADAL" clId="{8D5CC98F-AD21-53D6-A596-2E0EADE2D477}" dt="2025-09-10T01:42:02.701" v="849" actId="123"/>
      <pc:docMkLst>
        <pc:docMk/>
      </pc:docMkLst>
      <pc:sldChg chg="ord">
        <pc:chgData name="Dev Patel" userId="770b15c3-b10d-4271-992b-f3507800e408" providerId="ADAL" clId="{8D5CC98F-AD21-53D6-A596-2E0EADE2D477}" dt="2025-09-09T21:25:20.320" v="1" actId="20578"/>
        <pc:sldMkLst>
          <pc:docMk/>
          <pc:sldMk cId="1180971931" sldId="258"/>
        </pc:sldMkLst>
      </pc:sldChg>
      <pc:sldChg chg="ord">
        <pc:chgData name="Dev Patel" userId="770b15c3-b10d-4271-992b-f3507800e408" providerId="ADAL" clId="{8D5CC98F-AD21-53D6-A596-2E0EADE2D477}" dt="2025-09-09T21:25:20.320" v="1" actId="20578"/>
        <pc:sldMkLst>
          <pc:docMk/>
          <pc:sldMk cId="203130412" sldId="259"/>
        </pc:sldMkLst>
      </pc:sldChg>
      <pc:sldChg chg="del ord">
        <pc:chgData name="Dev Patel" userId="770b15c3-b10d-4271-992b-f3507800e408" providerId="ADAL" clId="{8D5CC98F-AD21-53D6-A596-2E0EADE2D477}" dt="2025-09-09T21:25:31.362" v="5" actId="2696"/>
        <pc:sldMkLst>
          <pc:docMk/>
          <pc:sldMk cId="0" sldId="261"/>
        </pc:sldMkLst>
      </pc:sldChg>
      <pc:sldChg chg="addSp delSp modSp mod ord modNotesTx">
        <pc:chgData name="Dev Patel" userId="770b15c3-b10d-4271-992b-f3507800e408" providerId="ADAL" clId="{8D5CC98F-AD21-53D6-A596-2E0EADE2D477}" dt="2025-09-10T00:34:53.869" v="554" actId="20577"/>
        <pc:sldMkLst>
          <pc:docMk/>
          <pc:sldMk cId="2251819196" sldId="262"/>
        </pc:sldMkLst>
        <pc:spChg chg="add mod">
          <ac:chgData name="Dev Patel" userId="770b15c3-b10d-4271-992b-f3507800e408" providerId="ADAL" clId="{8D5CC98F-AD21-53D6-A596-2E0EADE2D477}" dt="2025-09-10T00:34:35.271" v="548" actId="20577"/>
          <ac:spMkLst>
            <pc:docMk/>
            <pc:sldMk cId="2251819196" sldId="262"/>
            <ac:spMk id="2" creationId="{560B8840-322F-1A27-0A53-07A64A96B193}"/>
          </ac:spMkLst>
        </pc:spChg>
        <pc:spChg chg="add mod">
          <ac:chgData name="Dev Patel" userId="770b15c3-b10d-4271-992b-f3507800e408" providerId="ADAL" clId="{8D5CC98F-AD21-53D6-A596-2E0EADE2D477}" dt="2025-09-10T00:29:44.336" v="479" actId="1076"/>
          <ac:spMkLst>
            <pc:docMk/>
            <pc:sldMk cId="2251819196" sldId="262"/>
            <ac:spMk id="4" creationId="{FC0A0A33-E544-0BC8-11ED-C89A71E262AD}"/>
          </ac:spMkLst>
        </pc:spChg>
        <pc:spChg chg="mod">
          <ac:chgData name="Dev Patel" userId="770b15c3-b10d-4271-992b-f3507800e408" providerId="ADAL" clId="{8D5CC98F-AD21-53D6-A596-2E0EADE2D477}" dt="2025-09-10T00:34:53.869" v="554" actId="20577"/>
          <ac:spMkLst>
            <pc:docMk/>
            <pc:sldMk cId="2251819196" sldId="262"/>
            <ac:spMk id="6" creationId="{204BE8EA-9E9B-7640-AF1A-AC63B40490F3}"/>
          </ac:spMkLst>
        </pc:spChg>
        <pc:spChg chg="del mod">
          <ac:chgData name="Dev Patel" userId="770b15c3-b10d-4271-992b-f3507800e408" providerId="ADAL" clId="{8D5CC98F-AD21-53D6-A596-2E0EADE2D477}" dt="2025-09-09T21:36:10.437" v="71"/>
          <ac:spMkLst>
            <pc:docMk/>
            <pc:sldMk cId="2251819196" sldId="262"/>
            <ac:spMk id="7" creationId="{D65353D4-B6E0-D44C-6DE3-C9187DB4843D}"/>
          </ac:spMkLst>
        </pc:spChg>
        <pc:picChg chg="del mod">
          <ac:chgData name="Dev Patel" userId="770b15c3-b10d-4271-992b-f3507800e408" providerId="ADAL" clId="{8D5CC98F-AD21-53D6-A596-2E0EADE2D477}" dt="2025-09-09T21:25:38.992" v="15" actId="21"/>
          <ac:picMkLst>
            <pc:docMk/>
            <pc:sldMk cId="2251819196" sldId="262"/>
            <ac:picMk id="5" creationId="{26B268F4-4481-9CAF-44F6-236DC9B7E9F7}"/>
          </ac:picMkLst>
        </pc:picChg>
        <pc:picChg chg="add mod">
          <ac:chgData name="Dev Patel" userId="770b15c3-b10d-4271-992b-f3507800e408" providerId="ADAL" clId="{8D5CC98F-AD21-53D6-A596-2E0EADE2D477}" dt="2025-09-10T00:29:52.552" v="480" actId="1076"/>
          <ac:picMkLst>
            <pc:docMk/>
            <pc:sldMk cId="2251819196" sldId="262"/>
            <ac:picMk id="9" creationId="{C723CE6C-1903-EC26-4E29-25B0B6F0467D}"/>
          </ac:picMkLst>
        </pc:picChg>
      </pc:sldChg>
      <pc:sldChg chg="del ord">
        <pc:chgData name="Dev Patel" userId="770b15c3-b10d-4271-992b-f3507800e408" providerId="ADAL" clId="{8D5CC98F-AD21-53D6-A596-2E0EADE2D477}" dt="2025-09-09T21:25:31.310" v="2" actId="2696"/>
        <pc:sldMkLst>
          <pc:docMk/>
          <pc:sldMk cId="3851727090" sldId="277"/>
        </pc:sldMkLst>
      </pc:sldChg>
      <pc:sldChg chg="del ord">
        <pc:chgData name="Dev Patel" userId="770b15c3-b10d-4271-992b-f3507800e408" providerId="ADAL" clId="{8D5CC98F-AD21-53D6-A596-2E0EADE2D477}" dt="2025-09-09T21:25:31.317" v="3" actId="2696"/>
        <pc:sldMkLst>
          <pc:docMk/>
          <pc:sldMk cId="2629894233" sldId="278"/>
        </pc:sldMkLst>
      </pc:sldChg>
      <pc:sldChg chg="del ord">
        <pc:chgData name="Dev Patel" userId="770b15c3-b10d-4271-992b-f3507800e408" providerId="ADAL" clId="{8D5CC98F-AD21-53D6-A596-2E0EADE2D477}" dt="2025-09-09T21:25:31.347" v="4" actId="2696"/>
        <pc:sldMkLst>
          <pc:docMk/>
          <pc:sldMk cId="0" sldId="279"/>
        </pc:sldMkLst>
      </pc:sldChg>
      <pc:sldChg chg="del ord">
        <pc:chgData name="Dev Patel" userId="770b15c3-b10d-4271-992b-f3507800e408" providerId="ADAL" clId="{8D5CC98F-AD21-53D6-A596-2E0EADE2D477}" dt="2025-09-09T21:25:31.367" v="6" actId="2696"/>
        <pc:sldMkLst>
          <pc:docMk/>
          <pc:sldMk cId="0" sldId="280"/>
        </pc:sldMkLst>
      </pc:sldChg>
      <pc:sldChg chg="del ord">
        <pc:chgData name="Dev Patel" userId="770b15c3-b10d-4271-992b-f3507800e408" providerId="ADAL" clId="{8D5CC98F-AD21-53D6-A596-2E0EADE2D477}" dt="2025-09-09T21:25:31.375" v="7" actId="2696"/>
        <pc:sldMkLst>
          <pc:docMk/>
          <pc:sldMk cId="990419986" sldId="282"/>
        </pc:sldMkLst>
      </pc:sldChg>
      <pc:sldChg chg="del ord">
        <pc:chgData name="Dev Patel" userId="770b15c3-b10d-4271-992b-f3507800e408" providerId="ADAL" clId="{8D5CC98F-AD21-53D6-A596-2E0EADE2D477}" dt="2025-09-09T21:25:31.382" v="8" actId="2696"/>
        <pc:sldMkLst>
          <pc:docMk/>
          <pc:sldMk cId="0" sldId="283"/>
        </pc:sldMkLst>
      </pc:sldChg>
      <pc:sldChg chg="del ord">
        <pc:chgData name="Dev Patel" userId="770b15c3-b10d-4271-992b-f3507800e408" providerId="ADAL" clId="{8D5CC98F-AD21-53D6-A596-2E0EADE2D477}" dt="2025-09-09T21:25:31.387" v="9" actId="2696"/>
        <pc:sldMkLst>
          <pc:docMk/>
          <pc:sldMk cId="1155301833" sldId="284"/>
        </pc:sldMkLst>
      </pc:sldChg>
      <pc:sldChg chg="del ord">
        <pc:chgData name="Dev Patel" userId="770b15c3-b10d-4271-992b-f3507800e408" providerId="ADAL" clId="{8D5CC98F-AD21-53D6-A596-2E0EADE2D477}" dt="2025-09-09T21:25:31.392" v="10" actId="2696"/>
        <pc:sldMkLst>
          <pc:docMk/>
          <pc:sldMk cId="0" sldId="285"/>
        </pc:sldMkLst>
      </pc:sldChg>
      <pc:sldChg chg="del ord">
        <pc:chgData name="Dev Patel" userId="770b15c3-b10d-4271-992b-f3507800e408" providerId="ADAL" clId="{8D5CC98F-AD21-53D6-A596-2E0EADE2D477}" dt="2025-09-09T21:25:31.397" v="11" actId="2696"/>
        <pc:sldMkLst>
          <pc:docMk/>
          <pc:sldMk cId="0" sldId="286"/>
        </pc:sldMkLst>
      </pc:sldChg>
      <pc:sldChg chg="del ord">
        <pc:chgData name="Dev Patel" userId="770b15c3-b10d-4271-992b-f3507800e408" providerId="ADAL" clId="{8D5CC98F-AD21-53D6-A596-2E0EADE2D477}" dt="2025-09-09T21:25:31.401" v="12" actId="2696"/>
        <pc:sldMkLst>
          <pc:docMk/>
          <pc:sldMk cId="0" sldId="287"/>
        </pc:sldMkLst>
      </pc:sldChg>
      <pc:sldChg chg="del ord">
        <pc:chgData name="Dev Patel" userId="770b15c3-b10d-4271-992b-f3507800e408" providerId="ADAL" clId="{8D5CC98F-AD21-53D6-A596-2E0EADE2D477}" dt="2025-09-09T21:25:31.405" v="13" actId="2696"/>
        <pc:sldMkLst>
          <pc:docMk/>
          <pc:sldMk cId="0" sldId="288"/>
        </pc:sldMkLst>
      </pc:sldChg>
      <pc:sldChg chg="addSp delSp modSp mod modClrScheme chgLayout">
        <pc:chgData name="Dev Patel" userId="770b15c3-b10d-4271-992b-f3507800e408" providerId="ADAL" clId="{8D5CC98F-AD21-53D6-A596-2E0EADE2D477}" dt="2025-09-10T01:19:12.157" v="691" actId="20577"/>
        <pc:sldMkLst>
          <pc:docMk/>
          <pc:sldMk cId="4164795513" sldId="291"/>
        </pc:sldMkLst>
        <pc:spChg chg="mod">
          <ac:chgData name="Dev Patel" userId="770b15c3-b10d-4271-992b-f3507800e408" providerId="ADAL" clId="{8D5CC98F-AD21-53D6-A596-2E0EADE2D477}" dt="2025-09-10T00:44:01.585" v="567" actId="20577"/>
          <ac:spMkLst>
            <pc:docMk/>
            <pc:sldMk cId="4164795513" sldId="291"/>
            <ac:spMk id="2" creationId="{1DB2FCF8-1C3B-6F0F-5AB6-BF1045E3C889}"/>
          </ac:spMkLst>
        </pc:spChg>
        <pc:spChg chg="del mod">
          <ac:chgData name="Dev Patel" userId="770b15c3-b10d-4271-992b-f3507800e408" providerId="ADAL" clId="{8D5CC98F-AD21-53D6-A596-2E0EADE2D477}" dt="2025-09-09T22:03:42.409" v="258" actId="26606"/>
          <ac:spMkLst>
            <pc:docMk/>
            <pc:sldMk cId="4164795513" sldId="291"/>
            <ac:spMk id="3" creationId="{5CF286BA-B831-F2F4-99D5-EC1318DA358F}"/>
          </ac:spMkLst>
        </pc:spChg>
        <pc:spChg chg="add mod">
          <ac:chgData name="Dev Patel" userId="770b15c3-b10d-4271-992b-f3507800e408" providerId="ADAL" clId="{8D5CC98F-AD21-53D6-A596-2E0EADE2D477}" dt="2025-09-10T01:19:12.157" v="691" actId="20577"/>
          <ac:spMkLst>
            <pc:docMk/>
            <pc:sldMk cId="4164795513" sldId="291"/>
            <ac:spMk id="4" creationId="{8F09AE01-B11B-C8F5-CAC4-36E8E98D825D}"/>
          </ac:spMkLst>
        </pc:spChg>
        <pc:spChg chg="mod">
          <ac:chgData name="Dev Patel" userId="770b15c3-b10d-4271-992b-f3507800e408" providerId="ADAL" clId="{8D5CC98F-AD21-53D6-A596-2E0EADE2D477}" dt="2025-09-10T00:55:22.111" v="649" actId="20577"/>
          <ac:spMkLst>
            <pc:docMk/>
            <pc:sldMk cId="4164795513" sldId="291"/>
            <ac:spMk id="5" creationId="{4D22F151-A9E1-3AF3-786E-EF9D63656927}"/>
          </ac:spMkLst>
        </pc:spChg>
        <pc:spChg chg="add mod">
          <ac:chgData name="Dev Patel" userId="770b15c3-b10d-4271-992b-f3507800e408" providerId="ADAL" clId="{8D5CC98F-AD21-53D6-A596-2E0EADE2D477}" dt="2025-09-10T00:45:16.423" v="603" actId="767"/>
          <ac:spMkLst>
            <pc:docMk/>
            <pc:sldMk cId="4164795513" sldId="291"/>
            <ac:spMk id="6" creationId="{6C3CB23C-DEBC-EB97-DA13-222E5A95074C}"/>
          </ac:spMkLst>
        </pc:spChg>
        <pc:graphicFrameChg chg="add del mod modGraphic">
          <ac:chgData name="Dev Patel" userId="770b15c3-b10d-4271-992b-f3507800e408" providerId="ADAL" clId="{8D5CC98F-AD21-53D6-A596-2E0EADE2D477}" dt="2025-09-10T00:44:12.763" v="568" actId="478"/>
          <ac:graphicFrameMkLst>
            <pc:docMk/>
            <pc:sldMk cId="4164795513" sldId="291"/>
            <ac:graphicFrameMk id="7" creationId="{85990027-E48C-B4E1-09DC-FF5FA0253109}"/>
          </ac:graphicFrameMkLst>
        </pc:graphicFrameChg>
      </pc:sldChg>
      <pc:sldChg chg="addSp delSp modSp new mod modClrScheme chgLayout">
        <pc:chgData name="Dev Patel" userId="770b15c3-b10d-4271-992b-f3507800e408" providerId="ADAL" clId="{8D5CC98F-AD21-53D6-A596-2E0EADE2D477}" dt="2025-09-10T01:17:05.438" v="689" actId="12"/>
        <pc:sldMkLst>
          <pc:docMk/>
          <pc:sldMk cId="1402282190" sldId="292"/>
        </pc:sldMkLst>
        <pc:spChg chg="mod">
          <ac:chgData name="Dev Patel" userId="770b15c3-b10d-4271-992b-f3507800e408" providerId="ADAL" clId="{8D5CC98F-AD21-53D6-A596-2E0EADE2D477}" dt="2025-09-10T01:16:37.855" v="684" actId="20577"/>
          <ac:spMkLst>
            <pc:docMk/>
            <pc:sldMk cId="1402282190" sldId="292"/>
            <ac:spMk id="2" creationId="{07CE207C-581D-AC1E-5B28-CEF4FD6C8F37}"/>
          </ac:spMkLst>
        </pc:spChg>
        <pc:spChg chg="del">
          <ac:chgData name="Dev Patel" userId="770b15c3-b10d-4271-992b-f3507800e408" providerId="ADAL" clId="{8D5CC98F-AD21-53D6-A596-2E0EADE2D477}" dt="2025-09-09T22:07:19.676" v="283" actId="26606"/>
          <ac:spMkLst>
            <pc:docMk/>
            <pc:sldMk cId="1402282190" sldId="292"/>
            <ac:spMk id="3" creationId="{CEFB641E-E1E2-523E-A2A6-EF12493AF617}"/>
          </ac:spMkLst>
        </pc:spChg>
        <pc:spChg chg="del">
          <ac:chgData name="Dev Patel" userId="770b15c3-b10d-4271-992b-f3507800e408" providerId="ADAL" clId="{8D5CC98F-AD21-53D6-A596-2E0EADE2D477}" dt="2025-09-09T22:07:19.676" v="283" actId="26606"/>
          <ac:spMkLst>
            <pc:docMk/>
            <pc:sldMk cId="1402282190" sldId="292"/>
            <ac:spMk id="4" creationId="{867D1D6E-D8D4-F900-28A0-79B712FD733E}"/>
          </ac:spMkLst>
        </pc:spChg>
        <pc:spChg chg="mod">
          <ac:chgData name="Dev Patel" userId="770b15c3-b10d-4271-992b-f3507800e408" providerId="ADAL" clId="{8D5CC98F-AD21-53D6-A596-2E0EADE2D477}" dt="2025-09-09T22:07:32.988" v="284" actId="26606"/>
          <ac:spMkLst>
            <pc:docMk/>
            <pc:sldMk cId="1402282190" sldId="292"/>
            <ac:spMk id="5" creationId="{92DC8F16-0672-4F47-EE8E-7C228296BF24}"/>
          </ac:spMkLst>
        </pc:spChg>
        <pc:spChg chg="add mod">
          <ac:chgData name="Dev Patel" userId="770b15c3-b10d-4271-992b-f3507800e408" providerId="ADAL" clId="{8D5CC98F-AD21-53D6-A596-2E0EADE2D477}" dt="2025-09-10T01:17:05.438" v="689" actId="12"/>
          <ac:spMkLst>
            <pc:docMk/>
            <pc:sldMk cId="1402282190" sldId="292"/>
            <ac:spMk id="12" creationId="{DF7ED5A3-78C2-1381-3B36-FDD393C49C6B}"/>
          </ac:spMkLst>
        </pc:spChg>
        <pc:picChg chg="add del mod">
          <ac:chgData name="Dev Patel" userId="770b15c3-b10d-4271-992b-f3507800e408" providerId="ADAL" clId="{8D5CC98F-AD21-53D6-A596-2E0EADE2D477}" dt="2025-09-10T01:16:41.500" v="685" actId="478"/>
          <ac:picMkLst>
            <pc:docMk/>
            <pc:sldMk cId="1402282190" sldId="292"/>
            <ac:picMk id="7" creationId="{A0D7E73B-F4CF-7254-103C-7E5F554ABAB1}"/>
          </ac:picMkLst>
        </pc:picChg>
      </pc:sldChg>
      <pc:sldChg chg="delSp modSp new mod">
        <pc:chgData name="Dev Patel" userId="770b15c3-b10d-4271-992b-f3507800e408" providerId="ADAL" clId="{8D5CC98F-AD21-53D6-A596-2E0EADE2D477}" dt="2025-09-10T01:42:02.701" v="849" actId="123"/>
        <pc:sldMkLst>
          <pc:docMk/>
          <pc:sldMk cId="3404087221" sldId="293"/>
        </pc:sldMkLst>
        <pc:spChg chg="mod">
          <ac:chgData name="Dev Patel" userId="770b15c3-b10d-4271-992b-f3507800e408" providerId="ADAL" clId="{8D5CC98F-AD21-53D6-A596-2E0EADE2D477}" dt="2025-09-09T22:23:34.373" v="403" actId="20577"/>
          <ac:spMkLst>
            <pc:docMk/>
            <pc:sldMk cId="3404087221" sldId="293"/>
            <ac:spMk id="2" creationId="{3B66A3F0-E9D6-E45E-E622-C381617ABE77}"/>
          </ac:spMkLst>
        </pc:spChg>
        <pc:spChg chg="del">
          <ac:chgData name="Dev Patel" userId="770b15c3-b10d-4271-992b-f3507800e408" providerId="ADAL" clId="{8D5CC98F-AD21-53D6-A596-2E0EADE2D477}" dt="2025-09-09T22:13:06.070" v="305" actId="478"/>
          <ac:spMkLst>
            <pc:docMk/>
            <pc:sldMk cId="3404087221" sldId="293"/>
            <ac:spMk id="3" creationId="{8536D7D5-C59A-79C2-692F-AEF51E495BC3}"/>
          </ac:spMkLst>
        </pc:spChg>
        <pc:spChg chg="mod">
          <ac:chgData name="Dev Patel" userId="770b15c3-b10d-4271-992b-f3507800e408" providerId="ADAL" clId="{8D5CC98F-AD21-53D6-A596-2E0EADE2D477}" dt="2025-09-10T01:42:02.701" v="849" actId="123"/>
          <ac:spMkLst>
            <pc:docMk/>
            <pc:sldMk cId="3404087221" sldId="293"/>
            <ac:spMk id="4" creationId="{495AADCA-3F95-8B50-C77E-46DEFFB01866}"/>
          </ac:spMkLst>
        </pc:spChg>
      </pc:sldChg>
      <pc:sldChg chg="addSp delSp modSp new mod">
        <pc:chgData name="Dev Patel" userId="770b15c3-b10d-4271-992b-f3507800e408" providerId="ADAL" clId="{8D5CC98F-AD21-53D6-A596-2E0EADE2D477}" dt="2025-09-10T01:27:50.128" v="797" actId="123"/>
        <pc:sldMkLst>
          <pc:docMk/>
          <pc:sldMk cId="101827522" sldId="294"/>
        </pc:sldMkLst>
        <pc:spChg chg="mod">
          <ac:chgData name="Dev Patel" userId="770b15c3-b10d-4271-992b-f3507800e408" providerId="ADAL" clId="{8D5CC98F-AD21-53D6-A596-2E0EADE2D477}" dt="2025-09-09T22:18:42.391" v="342" actId="20577"/>
          <ac:spMkLst>
            <pc:docMk/>
            <pc:sldMk cId="101827522" sldId="294"/>
            <ac:spMk id="2" creationId="{C41DCA80-D66E-F18F-DF6F-8E07ACD4C588}"/>
          </ac:spMkLst>
        </pc:spChg>
        <pc:spChg chg="add mod">
          <ac:chgData name="Dev Patel" userId="770b15c3-b10d-4271-992b-f3507800e408" providerId="ADAL" clId="{8D5CC98F-AD21-53D6-A596-2E0EADE2D477}" dt="2025-09-10T01:27:50.128" v="797" actId="123"/>
          <ac:spMkLst>
            <pc:docMk/>
            <pc:sldMk cId="101827522" sldId="294"/>
            <ac:spMk id="3" creationId="{34C224E4-230A-2DAE-65D1-476B49C52C82}"/>
          </ac:spMkLst>
        </pc:spChg>
        <pc:spChg chg="del">
          <ac:chgData name="Dev Patel" userId="770b15c3-b10d-4271-992b-f3507800e408" providerId="ADAL" clId="{8D5CC98F-AD21-53D6-A596-2E0EADE2D477}" dt="2025-09-09T22:13:54.387" v="315" actId="478"/>
          <ac:spMkLst>
            <pc:docMk/>
            <pc:sldMk cId="101827522" sldId="294"/>
            <ac:spMk id="3" creationId="{4130ADA3-DFF4-B138-047F-6A840986AF40}"/>
          </ac:spMkLst>
        </pc:spChg>
        <pc:spChg chg="del mod">
          <ac:chgData name="Dev Patel" userId="770b15c3-b10d-4271-992b-f3507800e408" providerId="ADAL" clId="{8D5CC98F-AD21-53D6-A596-2E0EADE2D477}" dt="2025-09-10T01:23:10.003" v="702" actId="478"/>
          <ac:spMkLst>
            <pc:docMk/>
            <pc:sldMk cId="101827522" sldId="294"/>
            <ac:spMk id="4" creationId="{40E2783C-9DA5-4D72-DAA7-1DE5ADFD3FB8}"/>
          </ac:spMkLst>
        </pc:spChg>
        <pc:picChg chg="add mod">
          <ac:chgData name="Dev Patel" userId="770b15c3-b10d-4271-992b-f3507800e408" providerId="ADAL" clId="{8D5CC98F-AD21-53D6-A596-2E0EADE2D477}" dt="2025-09-10T01:22:33.109" v="695" actId="1076"/>
          <ac:picMkLst>
            <pc:docMk/>
            <pc:sldMk cId="101827522" sldId="294"/>
            <ac:picMk id="7" creationId="{41330CA8-9705-54F1-41DE-36BEC792704E}"/>
          </ac:picMkLst>
        </pc:picChg>
      </pc:sldChg>
      <pc:sldChg chg="addSp delSp modSp new mod modClrScheme chgLayout">
        <pc:chgData name="Dev Patel" userId="770b15c3-b10d-4271-992b-f3507800e408" providerId="ADAL" clId="{8D5CC98F-AD21-53D6-A596-2E0EADE2D477}" dt="2025-09-10T01:29:19.862" v="804" actId="1076"/>
        <pc:sldMkLst>
          <pc:docMk/>
          <pc:sldMk cId="1504478065" sldId="295"/>
        </pc:sldMkLst>
        <pc:spChg chg="mod ord">
          <ac:chgData name="Dev Patel" userId="770b15c3-b10d-4271-992b-f3507800e408" providerId="ADAL" clId="{8D5CC98F-AD21-53D6-A596-2E0EADE2D477}" dt="2025-09-09T22:36:51.678" v="476" actId="27636"/>
          <ac:spMkLst>
            <pc:docMk/>
            <pc:sldMk cId="1504478065" sldId="295"/>
            <ac:spMk id="2" creationId="{23A42D90-4A5C-0EBC-B621-9FEE4E0C5658}"/>
          </ac:spMkLst>
        </pc:spChg>
        <pc:spChg chg="del">
          <ac:chgData name="Dev Patel" userId="770b15c3-b10d-4271-992b-f3507800e408" providerId="ADAL" clId="{8D5CC98F-AD21-53D6-A596-2E0EADE2D477}" dt="2025-09-09T22:26:36.529" v="412" actId="478"/>
          <ac:spMkLst>
            <pc:docMk/>
            <pc:sldMk cId="1504478065" sldId="295"/>
            <ac:spMk id="3" creationId="{DC566DD6-6319-E022-9DBA-20F8B21BB884}"/>
          </ac:spMkLst>
        </pc:spChg>
        <pc:spChg chg="del mod">
          <ac:chgData name="Dev Patel" userId="770b15c3-b10d-4271-992b-f3507800e408" providerId="ADAL" clId="{8D5CC98F-AD21-53D6-A596-2E0EADE2D477}" dt="2025-09-09T22:28:58.504" v="441" actId="26606"/>
          <ac:spMkLst>
            <pc:docMk/>
            <pc:sldMk cId="1504478065" sldId="295"/>
            <ac:spMk id="4" creationId="{95A03D85-6348-7A00-F301-B1B74DF9ECF3}"/>
          </ac:spMkLst>
        </pc:spChg>
        <pc:spChg chg="mod ord">
          <ac:chgData name="Dev Patel" userId="770b15c3-b10d-4271-992b-f3507800e408" providerId="ADAL" clId="{8D5CC98F-AD21-53D6-A596-2E0EADE2D477}" dt="2025-09-09T22:36:51.668" v="475" actId="700"/>
          <ac:spMkLst>
            <pc:docMk/>
            <pc:sldMk cId="1504478065" sldId="295"/>
            <ac:spMk id="5" creationId="{FA3120AE-D7E2-68D1-931C-19456571D7C3}"/>
          </ac:spMkLst>
        </pc:spChg>
        <pc:spChg chg="add del mod">
          <ac:chgData name="Dev Patel" userId="770b15c3-b10d-4271-992b-f3507800e408" providerId="ADAL" clId="{8D5CC98F-AD21-53D6-A596-2E0EADE2D477}" dt="2025-09-09T22:30:45.129" v="448" actId="478"/>
          <ac:spMkLst>
            <pc:docMk/>
            <pc:sldMk cId="1504478065" sldId="295"/>
            <ac:spMk id="11" creationId="{0017092C-C56C-0C31-1260-AE58396D99C0}"/>
          </ac:spMkLst>
        </pc:spChg>
        <pc:spChg chg="add mod ord">
          <ac:chgData name="Dev Patel" userId="770b15c3-b10d-4271-992b-f3507800e408" providerId="ADAL" clId="{8D5CC98F-AD21-53D6-A596-2E0EADE2D477}" dt="2025-09-09T22:36:51.668" v="475" actId="700"/>
          <ac:spMkLst>
            <pc:docMk/>
            <pc:sldMk cId="1504478065" sldId="295"/>
            <ac:spMk id="16" creationId="{45342BD5-B0B0-2F64-41A6-C238486142BC}"/>
          </ac:spMkLst>
        </pc:spChg>
        <pc:graphicFrameChg chg="add mod">
          <ac:chgData name="Dev Patel" userId="770b15c3-b10d-4271-992b-f3507800e408" providerId="ADAL" clId="{8D5CC98F-AD21-53D6-A596-2E0EADE2D477}" dt="2025-09-09T22:29:21.327" v="443" actId="1076"/>
          <ac:graphicFrameMkLst>
            <pc:docMk/>
            <pc:sldMk cId="1504478065" sldId="295"/>
            <ac:graphicFrameMk id="7" creationId="{929FAB2C-AA17-64BC-75A2-05DA00877D36}"/>
          </ac:graphicFrameMkLst>
        </pc:graphicFrameChg>
        <pc:picChg chg="add mod">
          <ac:chgData name="Dev Patel" userId="770b15c3-b10d-4271-992b-f3507800e408" providerId="ADAL" clId="{8D5CC98F-AD21-53D6-A596-2E0EADE2D477}" dt="2025-09-10T01:29:19.862" v="804" actId="1076"/>
          <ac:picMkLst>
            <pc:docMk/>
            <pc:sldMk cId="1504478065" sldId="295"/>
            <ac:picMk id="8" creationId="{A041D503-693C-051F-781A-B7FE21435B02}"/>
          </ac:picMkLst>
        </pc:picChg>
        <pc:picChg chg="add mod">
          <ac:chgData name="Dev Patel" userId="770b15c3-b10d-4271-992b-f3507800e408" providerId="ADAL" clId="{8D5CC98F-AD21-53D6-A596-2E0EADE2D477}" dt="2025-09-10T01:28:38.786" v="801" actId="1076"/>
          <ac:picMkLst>
            <pc:docMk/>
            <pc:sldMk cId="1504478065" sldId="295"/>
            <ac:picMk id="10" creationId="{ADFB5940-4596-5E73-6260-79BA2F71E7C7}"/>
          </ac:picMkLst>
        </pc:picChg>
        <pc:picChg chg="add mod">
          <ac:chgData name="Dev Patel" userId="770b15c3-b10d-4271-992b-f3507800e408" providerId="ADAL" clId="{8D5CC98F-AD21-53D6-A596-2E0EADE2D477}" dt="2025-09-10T01:28:34.072" v="798" actId="1076"/>
          <ac:picMkLst>
            <pc:docMk/>
            <pc:sldMk cId="1504478065" sldId="295"/>
            <ac:picMk id="13" creationId="{2C07D0DB-18F3-B2AB-2870-C7FAFB61BB1A}"/>
          </ac:picMkLst>
        </pc:picChg>
        <pc:picChg chg="add mod">
          <ac:chgData name="Dev Patel" userId="770b15c3-b10d-4271-992b-f3507800e408" providerId="ADAL" clId="{8D5CC98F-AD21-53D6-A596-2E0EADE2D477}" dt="2025-09-10T01:28:41.769" v="803" actId="1076"/>
          <ac:picMkLst>
            <pc:docMk/>
            <pc:sldMk cId="1504478065" sldId="295"/>
            <ac:picMk id="15" creationId="{75650BA2-9AA6-7DC8-8516-E81C0EAA624F}"/>
          </ac:picMkLst>
        </pc:picChg>
      </pc:sldChg>
      <pc:sldChg chg="new">
        <pc:chgData name="Dev Patel" userId="770b15c3-b10d-4271-992b-f3507800e408" providerId="ADAL" clId="{8D5CC98F-AD21-53D6-A596-2E0EADE2D477}" dt="2025-09-09T22:36:54.720" v="477" actId="680"/>
        <pc:sldMkLst>
          <pc:docMk/>
          <pc:sldMk cId="1505806744" sldId="29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E3218C-CCB9-4EA2-9590-E4C5D2377326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0DCF5AE4-F7EE-4D87-ACBB-BB9E4C1BFE9D}">
      <dgm:prSet/>
      <dgm:spPr/>
      <dgm:t>
        <a:bodyPr/>
        <a:lstStyle/>
        <a:p>
          <a:r>
            <a:rPr lang="en-US" b="1"/>
            <a:t>Scale &amp; Diversity</a:t>
          </a:r>
          <a:endParaRPr lang="en-US"/>
        </a:p>
      </dgm:t>
    </dgm:pt>
    <dgm:pt modelId="{1B297556-1676-40DF-A19D-BBB1FF77E503}" type="parTrans" cxnId="{2EFA8FC8-7CC6-40CD-ACAC-8F651D294D5A}">
      <dgm:prSet/>
      <dgm:spPr/>
      <dgm:t>
        <a:bodyPr/>
        <a:lstStyle/>
        <a:p>
          <a:endParaRPr lang="en-US"/>
        </a:p>
      </dgm:t>
    </dgm:pt>
    <dgm:pt modelId="{ECB5CF9C-55D7-4A78-A3F7-D102905F7B7A}" type="sibTrans" cxnId="{2EFA8FC8-7CC6-40CD-ACAC-8F651D294D5A}">
      <dgm:prSet/>
      <dgm:spPr/>
      <dgm:t>
        <a:bodyPr/>
        <a:lstStyle/>
        <a:p>
          <a:endParaRPr lang="en-US"/>
        </a:p>
      </dgm:t>
    </dgm:pt>
    <dgm:pt modelId="{9BF2E769-0F26-4927-8100-1FC1C641D706}">
      <dgm:prSet/>
      <dgm:spPr/>
      <dgm:t>
        <a:bodyPr/>
        <a:lstStyle/>
        <a:p>
          <a:r>
            <a:rPr lang="en-US" b="1"/>
            <a:t>100,000 UAV trajectories</a:t>
          </a:r>
          <a:endParaRPr lang="en-US"/>
        </a:p>
      </dgm:t>
    </dgm:pt>
    <dgm:pt modelId="{BB1BBDE6-E964-408D-8DF8-7094CC235DB3}" type="parTrans" cxnId="{5B2E3E8D-1FE1-4275-9C63-42AAC3A500F7}">
      <dgm:prSet/>
      <dgm:spPr/>
      <dgm:t>
        <a:bodyPr/>
        <a:lstStyle/>
        <a:p>
          <a:endParaRPr lang="en-US"/>
        </a:p>
      </dgm:t>
    </dgm:pt>
    <dgm:pt modelId="{21D49E49-7D2B-4E23-9424-28AA298501C4}" type="sibTrans" cxnId="{5B2E3E8D-1FE1-4275-9C63-42AAC3A500F7}">
      <dgm:prSet/>
      <dgm:spPr/>
      <dgm:t>
        <a:bodyPr/>
        <a:lstStyle/>
        <a:p>
          <a:endParaRPr lang="en-US"/>
        </a:p>
      </dgm:t>
    </dgm:pt>
    <dgm:pt modelId="{EDE27834-C3AD-43BB-83CA-D044FDB934B1}">
      <dgm:prSet/>
      <dgm:spPr/>
      <dgm:t>
        <a:bodyPr/>
        <a:lstStyle/>
        <a:p>
          <a:r>
            <a:rPr lang="en-US" b="1" dirty="0"/>
            <a:t>18 scenes</a:t>
          </a:r>
          <a:r>
            <a:rPr lang="en-US" dirty="0"/>
            <a:t> across UE, GTA V, Google Earth, 3D GS</a:t>
          </a:r>
        </a:p>
      </dgm:t>
    </dgm:pt>
    <dgm:pt modelId="{FA637FDD-D1DE-4042-95F7-893733D0E37A}" type="parTrans" cxnId="{317C717A-EE71-4D50-85EC-0D8E7434F551}">
      <dgm:prSet/>
      <dgm:spPr/>
      <dgm:t>
        <a:bodyPr/>
        <a:lstStyle/>
        <a:p>
          <a:endParaRPr lang="en-US"/>
        </a:p>
      </dgm:t>
    </dgm:pt>
    <dgm:pt modelId="{FB92086D-0796-43BA-AF0B-7A4531BEFA2F}" type="sibTrans" cxnId="{317C717A-EE71-4D50-85EC-0D8E7434F551}">
      <dgm:prSet/>
      <dgm:spPr/>
      <dgm:t>
        <a:bodyPr/>
        <a:lstStyle/>
        <a:p>
          <a:endParaRPr lang="en-US"/>
        </a:p>
      </dgm:t>
    </dgm:pt>
    <dgm:pt modelId="{59F97BD1-D4A7-47EA-94DA-798F83CD3F7C}">
      <dgm:prSet/>
      <dgm:spPr/>
      <dgm:t>
        <a:bodyPr/>
        <a:lstStyle/>
        <a:p>
          <a:r>
            <a:rPr lang="en-US"/>
            <a:t>Wide variation in </a:t>
          </a:r>
          <a:r>
            <a:rPr lang="en-US" b="1"/>
            <a:t>altitudes (0–150m)</a:t>
          </a:r>
          <a:r>
            <a:rPr lang="en-US"/>
            <a:t> and </a:t>
          </a:r>
          <a:r>
            <a:rPr lang="en-US" b="1"/>
            <a:t>trajectory lengths (0–300m)</a:t>
          </a:r>
          <a:endParaRPr lang="en-US"/>
        </a:p>
      </dgm:t>
    </dgm:pt>
    <dgm:pt modelId="{CBA3CBD6-C4C5-49F0-B9B4-0EBD710725D6}" type="parTrans" cxnId="{F2820D43-4497-46DE-908D-64130FEC24A6}">
      <dgm:prSet/>
      <dgm:spPr/>
      <dgm:t>
        <a:bodyPr/>
        <a:lstStyle/>
        <a:p>
          <a:endParaRPr lang="en-US"/>
        </a:p>
      </dgm:t>
    </dgm:pt>
    <dgm:pt modelId="{CABF5838-B52F-40D7-9EA7-4E3C39DB1A27}" type="sibTrans" cxnId="{F2820D43-4497-46DE-908D-64130FEC24A6}">
      <dgm:prSet/>
      <dgm:spPr/>
      <dgm:t>
        <a:bodyPr/>
        <a:lstStyle/>
        <a:p>
          <a:endParaRPr lang="en-US"/>
        </a:p>
      </dgm:t>
    </dgm:pt>
    <dgm:pt modelId="{89CC0BE6-BE81-48AF-8407-36AE0C55B315}">
      <dgm:prSet/>
      <dgm:spPr/>
      <dgm:t>
        <a:bodyPr/>
        <a:lstStyle/>
        <a:p>
          <a:r>
            <a:rPr lang="en-US" b="1"/>
            <a:t>Language Characteristics</a:t>
          </a:r>
          <a:endParaRPr lang="en-US"/>
        </a:p>
      </dgm:t>
    </dgm:pt>
    <dgm:pt modelId="{14276FAF-DFF3-4F12-8311-BCDF599DA676}" type="parTrans" cxnId="{65C22A9F-CF44-44C9-B3BB-C87E48D7F311}">
      <dgm:prSet/>
      <dgm:spPr/>
      <dgm:t>
        <a:bodyPr/>
        <a:lstStyle/>
        <a:p>
          <a:endParaRPr lang="en-US"/>
        </a:p>
      </dgm:t>
    </dgm:pt>
    <dgm:pt modelId="{64D9F892-3800-407F-A1F4-86D6C575A0CB}" type="sibTrans" cxnId="{65C22A9F-CF44-44C9-B3BB-C87E48D7F311}">
      <dgm:prSet/>
      <dgm:spPr/>
      <dgm:t>
        <a:bodyPr/>
        <a:lstStyle/>
        <a:p>
          <a:endParaRPr lang="en-US"/>
        </a:p>
      </dgm:t>
    </dgm:pt>
    <dgm:pt modelId="{042A3A3A-43F6-4D3A-9068-0BDF66B62602}">
      <dgm:prSet/>
      <dgm:spPr/>
      <dgm:t>
        <a:bodyPr/>
        <a:lstStyle/>
        <a:p>
          <a:r>
            <a:rPr lang="en-US"/>
            <a:t>Vocabulary size: </a:t>
          </a:r>
          <a:r>
            <a:rPr lang="en-US" b="1"/>
            <a:t>15.6K unique words</a:t>
          </a:r>
          <a:endParaRPr lang="en-US"/>
        </a:p>
      </dgm:t>
    </dgm:pt>
    <dgm:pt modelId="{23B78980-A7C0-4621-A8B3-144A1CAA53D3}" type="parTrans" cxnId="{85399CD6-2055-4053-B4F9-CAAECD4AD247}">
      <dgm:prSet/>
      <dgm:spPr/>
      <dgm:t>
        <a:bodyPr/>
        <a:lstStyle/>
        <a:p>
          <a:endParaRPr lang="en-US"/>
        </a:p>
      </dgm:t>
    </dgm:pt>
    <dgm:pt modelId="{8DB2A1AC-98B7-4B21-8844-4D0291E2BD5E}" type="sibTrans" cxnId="{85399CD6-2055-4053-B4F9-CAAECD4AD247}">
      <dgm:prSet/>
      <dgm:spPr/>
      <dgm:t>
        <a:bodyPr/>
        <a:lstStyle/>
        <a:p>
          <a:endParaRPr lang="en-US"/>
        </a:p>
      </dgm:t>
    </dgm:pt>
    <dgm:pt modelId="{FB49E9FA-472D-46F2-BDCF-7532CD2FC367}">
      <dgm:prSet/>
      <dgm:spPr/>
      <dgm:t>
        <a:bodyPr/>
        <a:lstStyle/>
        <a:p>
          <a:r>
            <a:rPr lang="en-US"/>
            <a:t>Avg. instruction length: </a:t>
          </a:r>
          <a:r>
            <a:rPr lang="en-US" b="1"/>
            <a:t>59 words</a:t>
          </a:r>
          <a:endParaRPr lang="en-US"/>
        </a:p>
      </dgm:t>
    </dgm:pt>
    <dgm:pt modelId="{135A4983-86B6-450A-BA57-B3B50FD9B264}" type="parTrans" cxnId="{C30D1BCD-5D4B-4C4B-9E20-3E1188F35C02}">
      <dgm:prSet/>
      <dgm:spPr/>
      <dgm:t>
        <a:bodyPr/>
        <a:lstStyle/>
        <a:p>
          <a:endParaRPr lang="en-US"/>
        </a:p>
      </dgm:t>
    </dgm:pt>
    <dgm:pt modelId="{8C236111-4A98-4593-817A-D159D8AC3F29}" type="sibTrans" cxnId="{C30D1BCD-5D4B-4C4B-9E20-3E1188F35C02}">
      <dgm:prSet/>
      <dgm:spPr/>
      <dgm:t>
        <a:bodyPr/>
        <a:lstStyle/>
        <a:p>
          <a:endParaRPr lang="en-US"/>
        </a:p>
      </dgm:t>
    </dgm:pt>
    <dgm:pt modelId="{C0E073D4-7283-47FD-AF23-9E3F090A1217}">
      <dgm:prSet/>
      <dgm:spPr/>
      <dgm:t>
        <a:bodyPr/>
        <a:lstStyle/>
        <a:p>
          <a:r>
            <a:rPr lang="en-US"/>
            <a:t>Rich linguistic phenomena (reference, sequencing, egocentric relations)</a:t>
          </a:r>
        </a:p>
      </dgm:t>
    </dgm:pt>
    <dgm:pt modelId="{28CBBA63-E1F9-49CA-B075-70F0F5A60107}" type="parTrans" cxnId="{3AD18BA8-AA5F-4287-9A15-6167F113649F}">
      <dgm:prSet/>
      <dgm:spPr/>
      <dgm:t>
        <a:bodyPr/>
        <a:lstStyle/>
        <a:p>
          <a:endParaRPr lang="en-US"/>
        </a:p>
      </dgm:t>
    </dgm:pt>
    <dgm:pt modelId="{2D700D10-A4ED-4F7C-AB9D-C2FC4101B188}" type="sibTrans" cxnId="{3AD18BA8-AA5F-4287-9A15-6167F113649F}">
      <dgm:prSet/>
      <dgm:spPr/>
      <dgm:t>
        <a:bodyPr/>
        <a:lstStyle/>
        <a:p>
          <a:endParaRPr lang="en-US"/>
        </a:p>
      </dgm:t>
    </dgm:pt>
    <dgm:pt modelId="{72D047B8-BC8A-40BF-9ACA-F716F20A5AAC}">
      <dgm:prSet/>
      <dgm:spPr/>
      <dgm:t>
        <a:bodyPr/>
        <a:lstStyle/>
        <a:p>
          <a:r>
            <a:rPr lang="en-US" b="1"/>
            <a:t>Action Distribution</a:t>
          </a:r>
          <a:endParaRPr lang="en-US"/>
        </a:p>
      </dgm:t>
    </dgm:pt>
    <dgm:pt modelId="{818D4B74-6585-4650-8B50-8832FFD816FF}" type="parTrans" cxnId="{069E9324-211C-42EA-9440-68AE8D61D066}">
      <dgm:prSet/>
      <dgm:spPr/>
      <dgm:t>
        <a:bodyPr/>
        <a:lstStyle/>
        <a:p>
          <a:endParaRPr lang="en-US"/>
        </a:p>
      </dgm:t>
    </dgm:pt>
    <dgm:pt modelId="{AB603F1A-19BA-47A8-97C6-11B45CFC56AF}" type="sibTrans" cxnId="{069E9324-211C-42EA-9440-68AE8D61D066}">
      <dgm:prSet/>
      <dgm:spPr/>
      <dgm:t>
        <a:bodyPr/>
        <a:lstStyle/>
        <a:p>
          <a:endParaRPr lang="en-US"/>
        </a:p>
      </dgm:t>
    </dgm:pt>
    <dgm:pt modelId="{74D92C72-0333-4FB0-AEC3-0F4008A804AB}">
      <dgm:prSet/>
      <dgm:spPr/>
      <dgm:t>
        <a:bodyPr/>
        <a:lstStyle/>
        <a:p>
          <a:r>
            <a:rPr lang="en-US"/>
            <a:t>Actions: Forward, Turn Left, Turn Right, Ascend, Descend, Stop</a:t>
          </a:r>
        </a:p>
      </dgm:t>
    </dgm:pt>
    <dgm:pt modelId="{76F8D355-10D3-4C70-87D0-2454C293D0CC}" type="parTrans" cxnId="{90F9B144-45BC-48A8-B8D4-0F6AEF060AC0}">
      <dgm:prSet/>
      <dgm:spPr/>
      <dgm:t>
        <a:bodyPr/>
        <a:lstStyle/>
        <a:p>
          <a:endParaRPr lang="en-US"/>
        </a:p>
      </dgm:t>
    </dgm:pt>
    <dgm:pt modelId="{5459568F-E777-4936-B1B3-07A843EB8006}" type="sibTrans" cxnId="{90F9B144-45BC-48A8-B8D4-0F6AEF060AC0}">
      <dgm:prSet/>
      <dgm:spPr/>
      <dgm:t>
        <a:bodyPr/>
        <a:lstStyle/>
        <a:p>
          <a:endParaRPr lang="en-US"/>
        </a:p>
      </dgm:t>
    </dgm:pt>
    <dgm:pt modelId="{CF937751-DAB2-4065-9481-BB542DADF750}">
      <dgm:prSet/>
      <dgm:spPr/>
      <dgm:t>
        <a:bodyPr/>
        <a:lstStyle/>
        <a:p>
          <a:r>
            <a:rPr lang="en-US" b="1"/>
            <a:t>Forward dominates</a:t>
          </a:r>
          <a:r>
            <a:rPr lang="en-US"/>
            <a:t> → mitigated using multiple granularities (3m, 6m, 9m)</a:t>
          </a:r>
        </a:p>
      </dgm:t>
    </dgm:pt>
    <dgm:pt modelId="{6B0DBCAE-EFD3-41DE-9C18-ACAA97F8A8D5}" type="parTrans" cxnId="{291966C6-CF5B-4E05-9579-909654EDEE39}">
      <dgm:prSet/>
      <dgm:spPr/>
      <dgm:t>
        <a:bodyPr/>
        <a:lstStyle/>
        <a:p>
          <a:endParaRPr lang="en-US"/>
        </a:p>
      </dgm:t>
    </dgm:pt>
    <dgm:pt modelId="{3EEB81B0-4725-434C-9314-5ADFEAD89534}" type="sibTrans" cxnId="{291966C6-CF5B-4E05-9579-909654EDEE39}">
      <dgm:prSet/>
      <dgm:spPr/>
      <dgm:t>
        <a:bodyPr/>
        <a:lstStyle/>
        <a:p>
          <a:endParaRPr lang="en-US"/>
        </a:p>
      </dgm:t>
    </dgm:pt>
    <dgm:pt modelId="{0929481E-88B1-4807-854B-9B9E0AC2F910}">
      <dgm:prSet/>
      <dgm:spPr/>
      <dgm:t>
        <a:bodyPr/>
        <a:lstStyle/>
        <a:p>
          <a:r>
            <a:rPr lang="en-US" b="1"/>
            <a:t>Quality Assurance</a:t>
          </a:r>
          <a:endParaRPr lang="en-US"/>
        </a:p>
      </dgm:t>
    </dgm:pt>
    <dgm:pt modelId="{2A4AA2BE-3409-4E41-A498-4A61FD401D3B}" type="parTrans" cxnId="{B03607E9-744B-462B-9B73-2C5B0DE6DE24}">
      <dgm:prSet/>
      <dgm:spPr/>
      <dgm:t>
        <a:bodyPr/>
        <a:lstStyle/>
        <a:p>
          <a:endParaRPr lang="en-US"/>
        </a:p>
      </dgm:t>
    </dgm:pt>
    <dgm:pt modelId="{AC8E1409-8A2C-44C9-88E6-1EB5465425F5}" type="sibTrans" cxnId="{B03607E9-744B-462B-9B73-2C5B0DE6DE24}">
      <dgm:prSet/>
      <dgm:spPr/>
      <dgm:t>
        <a:bodyPr/>
        <a:lstStyle/>
        <a:p>
          <a:endParaRPr lang="en-US"/>
        </a:p>
      </dgm:t>
    </dgm:pt>
    <dgm:pt modelId="{FD25832F-F3D0-42B9-A4D5-2DFBDCBE092D}">
      <dgm:prSet/>
      <dgm:spPr/>
      <dgm:t>
        <a:bodyPr/>
        <a:lstStyle/>
        <a:p>
          <a:r>
            <a:rPr lang="en-US"/>
            <a:t>Random sample inspection of 3K instructions</a:t>
          </a:r>
        </a:p>
      </dgm:t>
    </dgm:pt>
    <dgm:pt modelId="{8D89363B-B39B-43D5-AC34-079E51A2EA7D}" type="parTrans" cxnId="{F7E2A92F-1A44-4112-A86D-2D9E60A610FF}">
      <dgm:prSet/>
      <dgm:spPr/>
      <dgm:t>
        <a:bodyPr/>
        <a:lstStyle/>
        <a:p>
          <a:endParaRPr lang="en-US"/>
        </a:p>
      </dgm:t>
    </dgm:pt>
    <dgm:pt modelId="{3F9E1F59-C847-4098-AB15-001818AA5DA7}" type="sibTrans" cxnId="{F7E2A92F-1A44-4112-A86D-2D9E60A610FF}">
      <dgm:prSet/>
      <dgm:spPr/>
      <dgm:t>
        <a:bodyPr/>
        <a:lstStyle/>
        <a:p>
          <a:endParaRPr lang="en-US"/>
        </a:p>
      </dgm:t>
    </dgm:pt>
    <dgm:pt modelId="{A8E318EC-5EDD-46DB-9EAB-894FF26C2D71}">
      <dgm:prSet/>
      <dgm:spPr/>
      <dgm:t>
        <a:bodyPr/>
        <a:lstStyle/>
        <a:p>
          <a:r>
            <a:rPr lang="en-US" b="1"/>
            <a:t>91% qualification rate</a:t>
          </a:r>
          <a:r>
            <a:rPr lang="en-US"/>
            <a:t> after manual review</a:t>
          </a:r>
        </a:p>
      </dgm:t>
    </dgm:pt>
    <dgm:pt modelId="{79BD43B4-80A2-4727-9CC4-2E6F130E6650}" type="parTrans" cxnId="{BB8C1895-5DD0-42BB-8A93-7D2FDB4B2488}">
      <dgm:prSet/>
      <dgm:spPr/>
      <dgm:t>
        <a:bodyPr/>
        <a:lstStyle/>
        <a:p>
          <a:endParaRPr lang="en-US"/>
        </a:p>
      </dgm:t>
    </dgm:pt>
    <dgm:pt modelId="{F3B26B21-4138-4705-A95A-E9FBAA2CE9C7}" type="sibTrans" cxnId="{BB8C1895-5DD0-42BB-8A93-7D2FDB4B2488}">
      <dgm:prSet/>
      <dgm:spPr/>
      <dgm:t>
        <a:bodyPr/>
        <a:lstStyle/>
        <a:p>
          <a:endParaRPr lang="en-US"/>
        </a:p>
      </dgm:t>
    </dgm:pt>
    <dgm:pt modelId="{EB2C6A9D-CFC0-43B0-AA62-9D7D9CCB5BA6}">
      <dgm:prSet/>
      <dgm:spPr/>
      <dgm:t>
        <a:bodyPr/>
        <a:lstStyle/>
        <a:p>
          <a:r>
            <a:rPr lang="en-US" b="1"/>
            <a:t>Dataset Split</a:t>
          </a:r>
          <a:endParaRPr lang="en-US"/>
        </a:p>
      </dgm:t>
    </dgm:pt>
    <dgm:pt modelId="{882D32C8-1AA3-49CB-88A6-D7BDA7C73D62}" type="parTrans" cxnId="{E4A79F1F-7594-4514-8609-EB50F8D4ABF2}">
      <dgm:prSet/>
      <dgm:spPr/>
      <dgm:t>
        <a:bodyPr/>
        <a:lstStyle/>
        <a:p>
          <a:endParaRPr lang="en-US"/>
        </a:p>
      </dgm:t>
    </dgm:pt>
    <dgm:pt modelId="{C4FB9A3F-ED03-405C-B0A3-9058DBDCEF99}" type="sibTrans" cxnId="{E4A79F1F-7594-4514-8609-EB50F8D4ABF2}">
      <dgm:prSet/>
      <dgm:spPr/>
      <dgm:t>
        <a:bodyPr/>
        <a:lstStyle/>
        <a:p>
          <a:endParaRPr lang="en-US"/>
        </a:p>
      </dgm:t>
    </dgm:pt>
    <dgm:pt modelId="{F7C91258-43FF-462C-A9B8-E35975312FC0}">
      <dgm:prSet/>
      <dgm:spPr/>
      <dgm:t>
        <a:bodyPr/>
        <a:lstStyle/>
        <a:p>
          <a:r>
            <a:rPr lang="en-US" b="1"/>
            <a:t>Train:</a:t>
          </a:r>
          <a:r>
            <a:rPr lang="en-US"/>
            <a:t> 7 UE + 4 3D GS scenes (≈95% of data)</a:t>
          </a:r>
        </a:p>
      </dgm:t>
    </dgm:pt>
    <dgm:pt modelId="{7E2CC66F-F358-49EC-9855-1873A822A43C}" type="parTrans" cxnId="{F64C9412-0013-433F-806A-39DE6CC8B542}">
      <dgm:prSet/>
      <dgm:spPr/>
      <dgm:t>
        <a:bodyPr/>
        <a:lstStyle/>
        <a:p>
          <a:endParaRPr lang="en-US"/>
        </a:p>
      </dgm:t>
    </dgm:pt>
    <dgm:pt modelId="{FDB233C3-F65E-4594-9C3A-C49C855E0A61}" type="sibTrans" cxnId="{F64C9412-0013-433F-806A-39DE6CC8B542}">
      <dgm:prSet/>
      <dgm:spPr/>
      <dgm:t>
        <a:bodyPr/>
        <a:lstStyle/>
        <a:p>
          <a:endParaRPr lang="en-US"/>
        </a:p>
      </dgm:t>
    </dgm:pt>
    <dgm:pt modelId="{A1BF46FA-2C59-4387-85A0-4A4A5DBDE523}">
      <dgm:prSet/>
      <dgm:spPr/>
      <dgm:t>
        <a:bodyPr/>
        <a:lstStyle/>
        <a:p>
          <a:r>
            <a:rPr lang="en-US" b="1"/>
            <a:t>Test-Seen:</a:t>
          </a:r>
          <a:r>
            <a:rPr lang="en-US"/>
            <a:t> 1.8K trajectories from seen scenes</a:t>
          </a:r>
        </a:p>
      </dgm:t>
    </dgm:pt>
    <dgm:pt modelId="{E1819CA4-AAED-4367-87EE-CC7071D17AC9}" type="parTrans" cxnId="{BA9C50E4-1BE4-48D1-B67E-9EEA31EAD987}">
      <dgm:prSet/>
      <dgm:spPr/>
      <dgm:t>
        <a:bodyPr/>
        <a:lstStyle/>
        <a:p>
          <a:endParaRPr lang="en-US"/>
        </a:p>
      </dgm:t>
    </dgm:pt>
    <dgm:pt modelId="{46AC455F-6F16-4624-85DC-EA8F31F8402B}" type="sibTrans" cxnId="{BA9C50E4-1BE4-48D1-B67E-9EEA31EAD987}">
      <dgm:prSet/>
      <dgm:spPr/>
      <dgm:t>
        <a:bodyPr/>
        <a:lstStyle/>
        <a:p>
          <a:endParaRPr lang="en-US"/>
        </a:p>
      </dgm:t>
    </dgm:pt>
    <dgm:pt modelId="{29577181-03C5-4E60-AAD7-2678621576FA}">
      <dgm:prSet/>
      <dgm:spPr/>
      <dgm:t>
        <a:bodyPr/>
        <a:lstStyle/>
        <a:p>
          <a:r>
            <a:rPr lang="en-US" b="1"/>
            <a:t>Test-Unseen:</a:t>
          </a:r>
          <a:r>
            <a:rPr lang="en-US"/>
            <a:t> 1.2K trajectories from new scenes (UE-smallcity, 3DGS-sjtu02, GTA V city)</a:t>
          </a:r>
        </a:p>
      </dgm:t>
    </dgm:pt>
    <dgm:pt modelId="{3FFF32B1-5659-4D47-A844-F7289FF6BDF8}" type="parTrans" cxnId="{EE31F361-CBD3-46BC-A501-FBF910849E2F}">
      <dgm:prSet/>
      <dgm:spPr/>
      <dgm:t>
        <a:bodyPr/>
        <a:lstStyle/>
        <a:p>
          <a:endParaRPr lang="en-US"/>
        </a:p>
      </dgm:t>
    </dgm:pt>
    <dgm:pt modelId="{5CFC944D-568B-46F4-87C2-7D39509830A7}" type="sibTrans" cxnId="{EE31F361-CBD3-46BC-A501-FBF910849E2F}">
      <dgm:prSet/>
      <dgm:spPr/>
      <dgm:t>
        <a:bodyPr/>
        <a:lstStyle/>
        <a:p>
          <a:endParaRPr lang="en-US"/>
        </a:p>
      </dgm:t>
    </dgm:pt>
    <dgm:pt modelId="{B3BA64CA-363C-DB4E-A89B-5842B97B2118}" type="pres">
      <dgm:prSet presAssocID="{C0E3218C-CCB9-4EA2-9590-E4C5D2377326}" presName="linear" presStyleCnt="0">
        <dgm:presLayoutVars>
          <dgm:animLvl val="lvl"/>
          <dgm:resizeHandles val="exact"/>
        </dgm:presLayoutVars>
      </dgm:prSet>
      <dgm:spPr/>
    </dgm:pt>
    <dgm:pt modelId="{131A59C5-1730-5341-B774-BA8B428A0986}" type="pres">
      <dgm:prSet presAssocID="{0DCF5AE4-F7EE-4D87-ACBB-BB9E4C1BFE9D}" presName="parentText" presStyleLbl="node1" presStyleIdx="0" presStyleCnt="18">
        <dgm:presLayoutVars>
          <dgm:chMax val="0"/>
          <dgm:bulletEnabled val="1"/>
        </dgm:presLayoutVars>
      </dgm:prSet>
      <dgm:spPr/>
    </dgm:pt>
    <dgm:pt modelId="{805B70B2-54DB-7146-996E-1D83947A6FE1}" type="pres">
      <dgm:prSet presAssocID="{ECB5CF9C-55D7-4A78-A3F7-D102905F7B7A}" presName="spacer" presStyleCnt="0"/>
      <dgm:spPr/>
    </dgm:pt>
    <dgm:pt modelId="{DCC7FF6A-1ED3-DA49-8FC4-0B83CB3F539D}" type="pres">
      <dgm:prSet presAssocID="{9BF2E769-0F26-4927-8100-1FC1C641D706}" presName="parentText" presStyleLbl="node1" presStyleIdx="1" presStyleCnt="18">
        <dgm:presLayoutVars>
          <dgm:chMax val="0"/>
          <dgm:bulletEnabled val="1"/>
        </dgm:presLayoutVars>
      </dgm:prSet>
      <dgm:spPr/>
    </dgm:pt>
    <dgm:pt modelId="{CAFDE9B3-6BD1-8A47-BF92-99CDFB95DFDB}" type="pres">
      <dgm:prSet presAssocID="{21D49E49-7D2B-4E23-9424-28AA298501C4}" presName="spacer" presStyleCnt="0"/>
      <dgm:spPr/>
    </dgm:pt>
    <dgm:pt modelId="{424D8A7D-2CF0-0446-9315-309DD74CD9B1}" type="pres">
      <dgm:prSet presAssocID="{EDE27834-C3AD-43BB-83CA-D044FDB934B1}" presName="parentText" presStyleLbl="node1" presStyleIdx="2" presStyleCnt="18">
        <dgm:presLayoutVars>
          <dgm:chMax val="0"/>
          <dgm:bulletEnabled val="1"/>
        </dgm:presLayoutVars>
      </dgm:prSet>
      <dgm:spPr/>
    </dgm:pt>
    <dgm:pt modelId="{74C1C4A0-D556-D542-B164-F9CB33FD6D3C}" type="pres">
      <dgm:prSet presAssocID="{FB92086D-0796-43BA-AF0B-7A4531BEFA2F}" presName="spacer" presStyleCnt="0"/>
      <dgm:spPr/>
    </dgm:pt>
    <dgm:pt modelId="{3CA87437-23F5-6942-890A-A7F8240E8035}" type="pres">
      <dgm:prSet presAssocID="{59F97BD1-D4A7-47EA-94DA-798F83CD3F7C}" presName="parentText" presStyleLbl="node1" presStyleIdx="3" presStyleCnt="18">
        <dgm:presLayoutVars>
          <dgm:chMax val="0"/>
          <dgm:bulletEnabled val="1"/>
        </dgm:presLayoutVars>
      </dgm:prSet>
      <dgm:spPr/>
    </dgm:pt>
    <dgm:pt modelId="{DCEFD013-7674-F24D-ABC6-26BF0AFA7F64}" type="pres">
      <dgm:prSet presAssocID="{CABF5838-B52F-40D7-9EA7-4E3C39DB1A27}" presName="spacer" presStyleCnt="0"/>
      <dgm:spPr/>
    </dgm:pt>
    <dgm:pt modelId="{248B0577-CC3F-F443-A490-88713806758C}" type="pres">
      <dgm:prSet presAssocID="{89CC0BE6-BE81-48AF-8407-36AE0C55B315}" presName="parentText" presStyleLbl="node1" presStyleIdx="4" presStyleCnt="18">
        <dgm:presLayoutVars>
          <dgm:chMax val="0"/>
          <dgm:bulletEnabled val="1"/>
        </dgm:presLayoutVars>
      </dgm:prSet>
      <dgm:spPr/>
    </dgm:pt>
    <dgm:pt modelId="{702074E2-54BA-9940-BAD6-5953D04C4D6F}" type="pres">
      <dgm:prSet presAssocID="{64D9F892-3800-407F-A1F4-86D6C575A0CB}" presName="spacer" presStyleCnt="0"/>
      <dgm:spPr/>
    </dgm:pt>
    <dgm:pt modelId="{5A05C750-7A0C-5A49-9A82-C32236DF2DAE}" type="pres">
      <dgm:prSet presAssocID="{042A3A3A-43F6-4D3A-9068-0BDF66B62602}" presName="parentText" presStyleLbl="node1" presStyleIdx="5" presStyleCnt="18">
        <dgm:presLayoutVars>
          <dgm:chMax val="0"/>
          <dgm:bulletEnabled val="1"/>
        </dgm:presLayoutVars>
      </dgm:prSet>
      <dgm:spPr/>
    </dgm:pt>
    <dgm:pt modelId="{6DD6CB92-1659-A241-A6AF-87C42AF9515A}" type="pres">
      <dgm:prSet presAssocID="{8DB2A1AC-98B7-4B21-8844-4D0291E2BD5E}" presName="spacer" presStyleCnt="0"/>
      <dgm:spPr/>
    </dgm:pt>
    <dgm:pt modelId="{EA6D34C7-A200-4048-9126-E2B0D0995785}" type="pres">
      <dgm:prSet presAssocID="{FB49E9FA-472D-46F2-BDCF-7532CD2FC367}" presName="parentText" presStyleLbl="node1" presStyleIdx="6" presStyleCnt="18">
        <dgm:presLayoutVars>
          <dgm:chMax val="0"/>
          <dgm:bulletEnabled val="1"/>
        </dgm:presLayoutVars>
      </dgm:prSet>
      <dgm:spPr/>
    </dgm:pt>
    <dgm:pt modelId="{152092D3-7FF1-1047-9A2A-537603A06011}" type="pres">
      <dgm:prSet presAssocID="{8C236111-4A98-4593-817A-D159D8AC3F29}" presName="spacer" presStyleCnt="0"/>
      <dgm:spPr/>
    </dgm:pt>
    <dgm:pt modelId="{E84B2D9D-5E09-2741-8198-11BA437B3DFB}" type="pres">
      <dgm:prSet presAssocID="{C0E073D4-7283-47FD-AF23-9E3F090A1217}" presName="parentText" presStyleLbl="node1" presStyleIdx="7" presStyleCnt="18">
        <dgm:presLayoutVars>
          <dgm:chMax val="0"/>
          <dgm:bulletEnabled val="1"/>
        </dgm:presLayoutVars>
      </dgm:prSet>
      <dgm:spPr/>
    </dgm:pt>
    <dgm:pt modelId="{444C8C74-3FD8-1749-BC8B-01F0C137122A}" type="pres">
      <dgm:prSet presAssocID="{2D700D10-A4ED-4F7C-AB9D-C2FC4101B188}" presName="spacer" presStyleCnt="0"/>
      <dgm:spPr/>
    </dgm:pt>
    <dgm:pt modelId="{3C9FAD26-09E4-304F-9B2F-2D3F7C576040}" type="pres">
      <dgm:prSet presAssocID="{72D047B8-BC8A-40BF-9ACA-F716F20A5AAC}" presName="parentText" presStyleLbl="node1" presStyleIdx="8" presStyleCnt="18">
        <dgm:presLayoutVars>
          <dgm:chMax val="0"/>
          <dgm:bulletEnabled val="1"/>
        </dgm:presLayoutVars>
      </dgm:prSet>
      <dgm:spPr/>
    </dgm:pt>
    <dgm:pt modelId="{2ECB0A3F-3012-9B48-83B4-5BF1055DA1B5}" type="pres">
      <dgm:prSet presAssocID="{AB603F1A-19BA-47A8-97C6-11B45CFC56AF}" presName="spacer" presStyleCnt="0"/>
      <dgm:spPr/>
    </dgm:pt>
    <dgm:pt modelId="{39CE9C03-DC60-5E42-80A8-259D5CEAA64D}" type="pres">
      <dgm:prSet presAssocID="{74D92C72-0333-4FB0-AEC3-0F4008A804AB}" presName="parentText" presStyleLbl="node1" presStyleIdx="9" presStyleCnt="18">
        <dgm:presLayoutVars>
          <dgm:chMax val="0"/>
          <dgm:bulletEnabled val="1"/>
        </dgm:presLayoutVars>
      </dgm:prSet>
      <dgm:spPr/>
    </dgm:pt>
    <dgm:pt modelId="{0C341DDC-F256-F748-BD55-F61BEFA19160}" type="pres">
      <dgm:prSet presAssocID="{5459568F-E777-4936-B1B3-07A843EB8006}" presName="spacer" presStyleCnt="0"/>
      <dgm:spPr/>
    </dgm:pt>
    <dgm:pt modelId="{4486C562-5A66-FE4A-999E-F79B422AC30C}" type="pres">
      <dgm:prSet presAssocID="{CF937751-DAB2-4065-9481-BB542DADF750}" presName="parentText" presStyleLbl="node1" presStyleIdx="10" presStyleCnt="18">
        <dgm:presLayoutVars>
          <dgm:chMax val="0"/>
          <dgm:bulletEnabled val="1"/>
        </dgm:presLayoutVars>
      </dgm:prSet>
      <dgm:spPr/>
    </dgm:pt>
    <dgm:pt modelId="{C654E66E-AEF4-CA45-B91D-AE024A69CB67}" type="pres">
      <dgm:prSet presAssocID="{3EEB81B0-4725-434C-9314-5ADFEAD89534}" presName="spacer" presStyleCnt="0"/>
      <dgm:spPr/>
    </dgm:pt>
    <dgm:pt modelId="{E3C61E9D-9285-034F-AFD0-1EF32276CB45}" type="pres">
      <dgm:prSet presAssocID="{0929481E-88B1-4807-854B-9B9E0AC2F910}" presName="parentText" presStyleLbl="node1" presStyleIdx="11" presStyleCnt="18">
        <dgm:presLayoutVars>
          <dgm:chMax val="0"/>
          <dgm:bulletEnabled val="1"/>
        </dgm:presLayoutVars>
      </dgm:prSet>
      <dgm:spPr/>
    </dgm:pt>
    <dgm:pt modelId="{DD76481B-F5C2-1144-B9CC-C4710BBCE640}" type="pres">
      <dgm:prSet presAssocID="{AC8E1409-8A2C-44C9-88E6-1EB5465425F5}" presName="spacer" presStyleCnt="0"/>
      <dgm:spPr/>
    </dgm:pt>
    <dgm:pt modelId="{54950251-C17E-A54F-9C66-F947B7CAD267}" type="pres">
      <dgm:prSet presAssocID="{FD25832F-F3D0-42B9-A4D5-2DFBDCBE092D}" presName="parentText" presStyleLbl="node1" presStyleIdx="12" presStyleCnt="18">
        <dgm:presLayoutVars>
          <dgm:chMax val="0"/>
          <dgm:bulletEnabled val="1"/>
        </dgm:presLayoutVars>
      </dgm:prSet>
      <dgm:spPr/>
    </dgm:pt>
    <dgm:pt modelId="{E79DF235-359E-2D49-B91C-9D8AB2C4BBE5}" type="pres">
      <dgm:prSet presAssocID="{3F9E1F59-C847-4098-AB15-001818AA5DA7}" presName="spacer" presStyleCnt="0"/>
      <dgm:spPr/>
    </dgm:pt>
    <dgm:pt modelId="{C444386F-C3EA-6F48-B9EC-67BD0213072B}" type="pres">
      <dgm:prSet presAssocID="{A8E318EC-5EDD-46DB-9EAB-894FF26C2D71}" presName="parentText" presStyleLbl="node1" presStyleIdx="13" presStyleCnt="18">
        <dgm:presLayoutVars>
          <dgm:chMax val="0"/>
          <dgm:bulletEnabled val="1"/>
        </dgm:presLayoutVars>
      </dgm:prSet>
      <dgm:spPr/>
    </dgm:pt>
    <dgm:pt modelId="{DB878FB6-59E1-E341-8D52-9C46840EE6F6}" type="pres">
      <dgm:prSet presAssocID="{F3B26B21-4138-4705-A95A-E9FBAA2CE9C7}" presName="spacer" presStyleCnt="0"/>
      <dgm:spPr/>
    </dgm:pt>
    <dgm:pt modelId="{C2F1B61E-C446-8541-AF64-33F29D7ACC7A}" type="pres">
      <dgm:prSet presAssocID="{EB2C6A9D-CFC0-43B0-AA62-9D7D9CCB5BA6}" presName="parentText" presStyleLbl="node1" presStyleIdx="14" presStyleCnt="18">
        <dgm:presLayoutVars>
          <dgm:chMax val="0"/>
          <dgm:bulletEnabled val="1"/>
        </dgm:presLayoutVars>
      </dgm:prSet>
      <dgm:spPr/>
    </dgm:pt>
    <dgm:pt modelId="{267C8618-0659-D444-83B7-A04DBA34BED8}" type="pres">
      <dgm:prSet presAssocID="{C4FB9A3F-ED03-405C-B0A3-9058DBDCEF99}" presName="spacer" presStyleCnt="0"/>
      <dgm:spPr/>
    </dgm:pt>
    <dgm:pt modelId="{4A4AEE11-7CFF-A545-963E-73AD30A57BE6}" type="pres">
      <dgm:prSet presAssocID="{F7C91258-43FF-462C-A9B8-E35975312FC0}" presName="parentText" presStyleLbl="node1" presStyleIdx="15" presStyleCnt="18">
        <dgm:presLayoutVars>
          <dgm:chMax val="0"/>
          <dgm:bulletEnabled val="1"/>
        </dgm:presLayoutVars>
      </dgm:prSet>
      <dgm:spPr/>
    </dgm:pt>
    <dgm:pt modelId="{AD16A1E0-F715-3F40-8140-C948C8929E6C}" type="pres">
      <dgm:prSet presAssocID="{FDB233C3-F65E-4594-9C3A-C49C855E0A61}" presName="spacer" presStyleCnt="0"/>
      <dgm:spPr/>
    </dgm:pt>
    <dgm:pt modelId="{E130008F-F515-3E4C-A672-B858A16412E4}" type="pres">
      <dgm:prSet presAssocID="{A1BF46FA-2C59-4387-85A0-4A4A5DBDE523}" presName="parentText" presStyleLbl="node1" presStyleIdx="16" presStyleCnt="18">
        <dgm:presLayoutVars>
          <dgm:chMax val="0"/>
          <dgm:bulletEnabled val="1"/>
        </dgm:presLayoutVars>
      </dgm:prSet>
      <dgm:spPr/>
    </dgm:pt>
    <dgm:pt modelId="{62924D45-14C9-6A4F-AAD0-1C1593E5212A}" type="pres">
      <dgm:prSet presAssocID="{46AC455F-6F16-4624-85DC-EA8F31F8402B}" presName="spacer" presStyleCnt="0"/>
      <dgm:spPr/>
    </dgm:pt>
    <dgm:pt modelId="{9D4343CD-4C53-9941-A35B-3901138BAD31}" type="pres">
      <dgm:prSet presAssocID="{29577181-03C5-4E60-AAD7-2678621576FA}" presName="parentText" presStyleLbl="node1" presStyleIdx="17" presStyleCnt="18">
        <dgm:presLayoutVars>
          <dgm:chMax val="0"/>
          <dgm:bulletEnabled val="1"/>
        </dgm:presLayoutVars>
      </dgm:prSet>
      <dgm:spPr/>
    </dgm:pt>
  </dgm:ptLst>
  <dgm:cxnLst>
    <dgm:cxn modelId="{F64C9412-0013-433F-806A-39DE6CC8B542}" srcId="{C0E3218C-CCB9-4EA2-9590-E4C5D2377326}" destId="{F7C91258-43FF-462C-A9B8-E35975312FC0}" srcOrd="15" destOrd="0" parTransId="{7E2CC66F-F358-49EC-9855-1873A822A43C}" sibTransId="{FDB233C3-F65E-4594-9C3A-C49C855E0A61}"/>
    <dgm:cxn modelId="{E4A79F1F-7594-4514-8609-EB50F8D4ABF2}" srcId="{C0E3218C-CCB9-4EA2-9590-E4C5D2377326}" destId="{EB2C6A9D-CFC0-43B0-AA62-9D7D9CCB5BA6}" srcOrd="14" destOrd="0" parTransId="{882D32C8-1AA3-49CB-88A6-D7BDA7C73D62}" sibTransId="{C4FB9A3F-ED03-405C-B0A3-9058DBDCEF99}"/>
    <dgm:cxn modelId="{069E9324-211C-42EA-9440-68AE8D61D066}" srcId="{C0E3218C-CCB9-4EA2-9590-E4C5D2377326}" destId="{72D047B8-BC8A-40BF-9ACA-F716F20A5AAC}" srcOrd="8" destOrd="0" parTransId="{818D4B74-6585-4650-8B50-8832FFD816FF}" sibTransId="{AB603F1A-19BA-47A8-97C6-11B45CFC56AF}"/>
    <dgm:cxn modelId="{F7E2A92F-1A44-4112-A86D-2D9E60A610FF}" srcId="{C0E3218C-CCB9-4EA2-9590-E4C5D2377326}" destId="{FD25832F-F3D0-42B9-A4D5-2DFBDCBE092D}" srcOrd="12" destOrd="0" parTransId="{8D89363B-B39B-43D5-AC34-079E51A2EA7D}" sibTransId="{3F9E1F59-C847-4098-AB15-001818AA5DA7}"/>
    <dgm:cxn modelId="{F2820D43-4497-46DE-908D-64130FEC24A6}" srcId="{C0E3218C-CCB9-4EA2-9590-E4C5D2377326}" destId="{59F97BD1-D4A7-47EA-94DA-798F83CD3F7C}" srcOrd="3" destOrd="0" parTransId="{CBA3CBD6-C4C5-49F0-B9B4-0EBD710725D6}" sibTransId="{CABF5838-B52F-40D7-9EA7-4E3C39DB1A27}"/>
    <dgm:cxn modelId="{90F9B144-45BC-48A8-B8D4-0F6AEF060AC0}" srcId="{C0E3218C-CCB9-4EA2-9590-E4C5D2377326}" destId="{74D92C72-0333-4FB0-AEC3-0F4008A804AB}" srcOrd="9" destOrd="0" parTransId="{76F8D355-10D3-4C70-87D0-2454C293D0CC}" sibTransId="{5459568F-E777-4936-B1B3-07A843EB8006}"/>
    <dgm:cxn modelId="{58955B46-E0EA-F445-A3D6-8E018DC8A47A}" type="presOf" srcId="{9BF2E769-0F26-4927-8100-1FC1C641D706}" destId="{DCC7FF6A-1ED3-DA49-8FC4-0B83CB3F539D}" srcOrd="0" destOrd="0" presId="urn:microsoft.com/office/officeart/2005/8/layout/vList2"/>
    <dgm:cxn modelId="{9D9C2D47-4077-BD4F-BB51-FA7A79DED87F}" type="presOf" srcId="{A1BF46FA-2C59-4387-85A0-4A4A5DBDE523}" destId="{E130008F-F515-3E4C-A672-B858A16412E4}" srcOrd="0" destOrd="0" presId="urn:microsoft.com/office/officeart/2005/8/layout/vList2"/>
    <dgm:cxn modelId="{51C3AF54-E9A1-DD40-B4E3-6BB2E2BE00AE}" type="presOf" srcId="{0929481E-88B1-4807-854B-9B9E0AC2F910}" destId="{E3C61E9D-9285-034F-AFD0-1EF32276CB45}" srcOrd="0" destOrd="0" presId="urn:microsoft.com/office/officeart/2005/8/layout/vList2"/>
    <dgm:cxn modelId="{EE31F361-CBD3-46BC-A501-FBF910849E2F}" srcId="{C0E3218C-CCB9-4EA2-9590-E4C5D2377326}" destId="{29577181-03C5-4E60-AAD7-2678621576FA}" srcOrd="17" destOrd="0" parTransId="{3FFF32B1-5659-4D47-A844-F7289FF6BDF8}" sibTransId="{5CFC944D-568B-46F4-87C2-7D39509830A7}"/>
    <dgm:cxn modelId="{9C660365-61CA-F547-94CE-5198C4BBEC9A}" type="presOf" srcId="{74D92C72-0333-4FB0-AEC3-0F4008A804AB}" destId="{39CE9C03-DC60-5E42-80A8-259D5CEAA64D}" srcOrd="0" destOrd="0" presId="urn:microsoft.com/office/officeart/2005/8/layout/vList2"/>
    <dgm:cxn modelId="{AC47FD67-FE04-9F46-B94E-5A6855666C97}" type="presOf" srcId="{EDE27834-C3AD-43BB-83CA-D044FDB934B1}" destId="{424D8A7D-2CF0-0446-9315-309DD74CD9B1}" srcOrd="0" destOrd="0" presId="urn:microsoft.com/office/officeart/2005/8/layout/vList2"/>
    <dgm:cxn modelId="{219A4575-2359-EC49-94A3-47690301F9EE}" type="presOf" srcId="{C0E3218C-CCB9-4EA2-9590-E4C5D2377326}" destId="{B3BA64CA-363C-DB4E-A89B-5842B97B2118}" srcOrd="0" destOrd="0" presId="urn:microsoft.com/office/officeart/2005/8/layout/vList2"/>
    <dgm:cxn modelId="{317C717A-EE71-4D50-85EC-0D8E7434F551}" srcId="{C0E3218C-CCB9-4EA2-9590-E4C5D2377326}" destId="{EDE27834-C3AD-43BB-83CA-D044FDB934B1}" srcOrd="2" destOrd="0" parTransId="{FA637FDD-D1DE-4042-95F7-893733D0E37A}" sibTransId="{FB92086D-0796-43BA-AF0B-7A4531BEFA2F}"/>
    <dgm:cxn modelId="{2DBBB37E-19CE-5C49-AEEF-A90BF47E46E6}" type="presOf" srcId="{72D047B8-BC8A-40BF-9ACA-F716F20A5AAC}" destId="{3C9FAD26-09E4-304F-9B2F-2D3F7C576040}" srcOrd="0" destOrd="0" presId="urn:microsoft.com/office/officeart/2005/8/layout/vList2"/>
    <dgm:cxn modelId="{5B2E3E8D-1FE1-4275-9C63-42AAC3A500F7}" srcId="{C0E3218C-CCB9-4EA2-9590-E4C5D2377326}" destId="{9BF2E769-0F26-4927-8100-1FC1C641D706}" srcOrd="1" destOrd="0" parTransId="{BB1BBDE6-E964-408D-8DF8-7094CC235DB3}" sibTransId="{21D49E49-7D2B-4E23-9424-28AA298501C4}"/>
    <dgm:cxn modelId="{BB8C1895-5DD0-42BB-8A93-7D2FDB4B2488}" srcId="{C0E3218C-CCB9-4EA2-9590-E4C5D2377326}" destId="{A8E318EC-5EDD-46DB-9EAB-894FF26C2D71}" srcOrd="13" destOrd="0" parTransId="{79BD43B4-80A2-4727-9CC4-2E6F130E6650}" sibTransId="{F3B26B21-4138-4705-A95A-E9FBAA2CE9C7}"/>
    <dgm:cxn modelId="{1039BD96-38E7-6B41-AF9B-DBE166882443}" type="presOf" srcId="{EB2C6A9D-CFC0-43B0-AA62-9D7D9CCB5BA6}" destId="{C2F1B61E-C446-8541-AF64-33F29D7ACC7A}" srcOrd="0" destOrd="0" presId="urn:microsoft.com/office/officeart/2005/8/layout/vList2"/>
    <dgm:cxn modelId="{65C22A9F-CF44-44C9-B3BB-C87E48D7F311}" srcId="{C0E3218C-CCB9-4EA2-9590-E4C5D2377326}" destId="{89CC0BE6-BE81-48AF-8407-36AE0C55B315}" srcOrd="4" destOrd="0" parTransId="{14276FAF-DFF3-4F12-8311-BCDF599DA676}" sibTransId="{64D9F892-3800-407F-A1F4-86D6C575A0CB}"/>
    <dgm:cxn modelId="{A9C3B29F-6F9B-0341-91ED-2A2387578062}" type="presOf" srcId="{FD25832F-F3D0-42B9-A4D5-2DFBDCBE092D}" destId="{54950251-C17E-A54F-9C66-F947B7CAD267}" srcOrd="0" destOrd="0" presId="urn:microsoft.com/office/officeart/2005/8/layout/vList2"/>
    <dgm:cxn modelId="{3AD18BA8-AA5F-4287-9A15-6167F113649F}" srcId="{C0E3218C-CCB9-4EA2-9590-E4C5D2377326}" destId="{C0E073D4-7283-47FD-AF23-9E3F090A1217}" srcOrd="7" destOrd="0" parTransId="{28CBBA63-E1F9-49CA-B075-70F0F5A60107}" sibTransId="{2D700D10-A4ED-4F7C-AB9D-C2FC4101B188}"/>
    <dgm:cxn modelId="{774049AC-1B63-B744-8364-0478A9A30184}" type="presOf" srcId="{C0E073D4-7283-47FD-AF23-9E3F090A1217}" destId="{E84B2D9D-5E09-2741-8198-11BA437B3DFB}" srcOrd="0" destOrd="0" presId="urn:microsoft.com/office/officeart/2005/8/layout/vList2"/>
    <dgm:cxn modelId="{33A878C4-E8F1-FD47-93C0-7AD83095D7D7}" type="presOf" srcId="{29577181-03C5-4E60-AAD7-2678621576FA}" destId="{9D4343CD-4C53-9941-A35B-3901138BAD31}" srcOrd="0" destOrd="0" presId="urn:microsoft.com/office/officeart/2005/8/layout/vList2"/>
    <dgm:cxn modelId="{291966C6-CF5B-4E05-9579-909654EDEE39}" srcId="{C0E3218C-CCB9-4EA2-9590-E4C5D2377326}" destId="{CF937751-DAB2-4065-9481-BB542DADF750}" srcOrd="10" destOrd="0" parTransId="{6B0DBCAE-EFD3-41DE-9C18-ACAA97F8A8D5}" sibTransId="{3EEB81B0-4725-434C-9314-5ADFEAD89534}"/>
    <dgm:cxn modelId="{2EFA8FC8-7CC6-40CD-ACAC-8F651D294D5A}" srcId="{C0E3218C-CCB9-4EA2-9590-E4C5D2377326}" destId="{0DCF5AE4-F7EE-4D87-ACBB-BB9E4C1BFE9D}" srcOrd="0" destOrd="0" parTransId="{1B297556-1676-40DF-A19D-BBB1FF77E503}" sibTransId="{ECB5CF9C-55D7-4A78-A3F7-D102905F7B7A}"/>
    <dgm:cxn modelId="{C30D1BCD-5D4B-4C4B-9E20-3E1188F35C02}" srcId="{C0E3218C-CCB9-4EA2-9590-E4C5D2377326}" destId="{FB49E9FA-472D-46F2-BDCF-7532CD2FC367}" srcOrd="6" destOrd="0" parTransId="{135A4983-86B6-450A-BA57-B3B50FD9B264}" sibTransId="{8C236111-4A98-4593-817A-D159D8AC3F29}"/>
    <dgm:cxn modelId="{24EA8DCD-270D-1D4A-AE5E-7B2CB4CBA96A}" type="presOf" srcId="{F7C91258-43FF-462C-A9B8-E35975312FC0}" destId="{4A4AEE11-7CFF-A545-963E-73AD30A57BE6}" srcOrd="0" destOrd="0" presId="urn:microsoft.com/office/officeart/2005/8/layout/vList2"/>
    <dgm:cxn modelId="{EC4889D1-7176-0045-A4D9-ADAE2872F0FE}" type="presOf" srcId="{89CC0BE6-BE81-48AF-8407-36AE0C55B315}" destId="{248B0577-CC3F-F443-A490-88713806758C}" srcOrd="0" destOrd="0" presId="urn:microsoft.com/office/officeart/2005/8/layout/vList2"/>
    <dgm:cxn modelId="{4ED1BFD3-CB3B-BF41-BE82-D750B0FAB3C7}" type="presOf" srcId="{FB49E9FA-472D-46F2-BDCF-7532CD2FC367}" destId="{EA6D34C7-A200-4048-9126-E2B0D0995785}" srcOrd="0" destOrd="0" presId="urn:microsoft.com/office/officeart/2005/8/layout/vList2"/>
    <dgm:cxn modelId="{85399CD6-2055-4053-B4F9-CAAECD4AD247}" srcId="{C0E3218C-CCB9-4EA2-9590-E4C5D2377326}" destId="{042A3A3A-43F6-4D3A-9068-0BDF66B62602}" srcOrd="5" destOrd="0" parTransId="{23B78980-A7C0-4621-A8B3-144A1CAA53D3}" sibTransId="{8DB2A1AC-98B7-4B21-8844-4D0291E2BD5E}"/>
    <dgm:cxn modelId="{5BA423D9-D0D6-4B4D-B475-9B627F116E05}" type="presOf" srcId="{CF937751-DAB2-4065-9481-BB542DADF750}" destId="{4486C562-5A66-FE4A-999E-F79B422AC30C}" srcOrd="0" destOrd="0" presId="urn:microsoft.com/office/officeart/2005/8/layout/vList2"/>
    <dgm:cxn modelId="{D0D11EDD-704F-714B-B5B4-15DD79D85969}" type="presOf" srcId="{A8E318EC-5EDD-46DB-9EAB-894FF26C2D71}" destId="{C444386F-C3EA-6F48-B9EC-67BD0213072B}" srcOrd="0" destOrd="0" presId="urn:microsoft.com/office/officeart/2005/8/layout/vList2"/>
    <dgm:cxn modelId="{BA9C50E4-1BE4-48D1-B67E-9EEA31EAD987}" srcId="{C0E3218C-CCB9-4EA2-9590-E4C5D2377326}" destId="{A1BF46FA-2C59-4387-85A0-4A4A5DBDE523}" srcOrd="16" destOrd="0" parTransId="{E1819CA4-AAED-4367-87EE-CC7071D17AC9}" sibTransId="{46AC455F-6F16-4624-85DC-EA8F31F8402B}"/>
    <dgm:cxn modelId="{07E0CEE8-5499-3F4A-A6B7-4C0708B1BCE7}" type="presOf" srcId="{0DCF5AE4-F7EE-4D87-ACBB-BB9E4C1BFE9D}" destId="{131A59C5-1730-5341-B774-BA8B428A0986}" srcOrd="0" destOrd="0" presId="urn:microsoft.com/office/officeart/2005/8/layout/vList2"/>
    <dgm:cxn modelId="{B03607E9-744B-462B-9B73-2C5B0DE6DE24}" srcId="{C0E3218C-CCB9-4EA2-9590-E4C5D2377326}" destId="{0929481E-88B1-4807-854B-9B9E0AC2F910}" srcOrd="11" destOrd="0" parTransId="{2A4AA2BE-3409-4E41-A498-4A61FD401D3B}" sibTransId="{AC8E1409-8A2C-44C9-88E6-1EB5465425F5}"/>
    <dgm:cxn modelId="{4D9B15F1-6E0F-F842-984D-677071E50D30}" type="presOf" srcId="{042A3A3A-43F6-4D3A-9068-0BDF66B62602}" destId="{5A05C750-7A0C-5A49-9A82-C32236DF2DAE}" srcOrd="0" destOrd="0" presId="urn:microsoft.com/office/officeart/2005/8/layout/vList2"/>
    <dgm:cxn modelId="{560F81F9-413A-8943-998C-2030764F6DCF}" type="presOf" srcId="{59F97BD1-D4A7-47EA-94DA-798F83CD3F7C}" destId="{3CA87437-23F5-6942-890A-A7F8240E8035}" srcOrd="0" destOrd="0" presId="urn:microsoft.com/office/officeart/2005/8/layout/vList2"/>
    <dgm:cxn modelId="{629E6732-1204-0A49-B09F-DF64F31AE064}" type="presParOf" srcId="{B3BA64CA-363C-DB4E-A89B-5842B97B2118}" destId="{131A59C5-1730-5341-B774-BA8B428A0986}" srcOrd="0" destOrd="0" presId="urn:microsoft.com/office/officeart/2005/8/layout/vList2"/>
    <dgm:cxn modelId="{BCED2025-ED76-5544-AC75-4B19547E92BC}" type="presParOf" srcId="{B3BA64CA-363C-DB4E-A89B-5842B97B2118}" destId="{805B70B2-54DB-7146-996E-1D83947A6FE1}" srcOrd="1" destOrd="0" presId="urn:microsoft.com/office/officeart/2005/8/layout/vList2"/>
    <dgm:cxn modelId="{EC5CF57D-DB29-D04B-914B-393BC21CEF45}" type="presParOf" srcId="{B3BA64CA-363C-DB4E-A89B-5842B97B2118}" destId="{DCC7FF6A-1ED3-DA49-8FC4-0B83CB3F539D}" srcOrd="2" destOrd="0" presId="urn:microsoft.com/office/officeart/2005/8/layout/vList2"/>
    <dgm:cxn modelId="{D3067021-2A90-9A4D-A1B1-9B749618347B}" type="presParOf" srcId="{B3BA64CA-363C-DB4E-A89B-5842B97B2118}" destId="{CAFDE9B3-6BD1-8A47-BF92-99CDFB95DFDB}" srcOrd="3" destOrd="0" presId="urn:microsoft.com/office/officeart/2005/8/layout/vList2"/>
    <dgm:cxn modelId="{AF91DA23-411E-5C46-BD00-81D038E82205}" type="presParOf" srcId="{B3BA64CA-363C-DB4E-A89B-5842B97B2118}" destId="{424D8A7D-2CF0-0446-9315-309DD74CD9B1}" srcOrd="4" destOrd="0" presId="urn:microsoft.com/office/officeart/2005/8/layout/vList2"/>
    <dgm:cxn modelId="{A402A362-53D2-4B40-BE35-C2D59BD1E674}" type="presParOf" srcId="{B3BA64CA-363C-DB4E-A89B-5842B97B2118}" destId="{74C1C4A0-D556-D542-B164-F9CB33FD6D3C}" srcOrd="5" destOrd="0" presId="urn:microsoft.com/office/officeart/2005/8/layout/vList2"/>
    <dgm:cxn modelId="{9A7FA771-02ED-F541-B98D-B1772A06E71D}" type="presParOf" srcId="{B3BA64CA-363C-DB4E-A89B-5842B97B2118}" destId="{3CA87437-23F5-6942-890A-A7F8240E8035}" srcOrd="6" destOrd="0" presId="urn:microsoft.com/office/officeart/2005/8/layout/vList2"/>
    <dgm:cxn modelId="{3747E655-D5C0-5F41-893C-CA5D3E0CEDB8}" type="presParOf" srcId="{B3BA64CA-363C-DB4E-A89B-5842B97B2118}" destId="{DCEFD013-7674-F24D-ABC6-26BF0AFA7F64}" srcOrd="7" destOrd="0" presId="urn:microsoft.com/office/officeart/2005/8/layout/vList2"/>
    <dgm:cxn modelId="{02ABD0F0-EBDC-1B49-8064-49ED350744CD}" type="presParOf" srcId="{B3BA64CA-363C-DB4E-A89B-5842B97B2118}" destId="{248B0577-CC3F-F443-A490-88713806758C}" srcOrd="8" destOrd="0" presId="urn:microsoft.com/office/officeart/2005/8/layout/vList2"/>
    <dgm:cxn modelId="{F40E30B2-F259-3944-8720-A71E028B6610}" type="presParOf" srcId="{B3BA64CA-363C-DB4E-A89B-5842B97B2118}" destId="{702074E2-54BA-9940-BAD6-5953D04C4D6F}" srcOrd="9" destOrd="0" presId="urn:microsoft.com/office/officeart/2005/8/layout/vList2"/>
    <dgm:cxn modelId="{34515412-DFF6-B34A-85C9-843CEFD22FA2}" type="presParOf" srcId="{B3BA64CA-363C-DB4E-A89B-5842B97B2118}" destId="{5A05C750-7A0C-5A49-9A82-C32236DF2DAE}" srcOrd="10" destOrd="0" presId="urn:microsoft.com/office/officeart/2005/8/layout/vList2"/>
    <dgm:cxn modelId="{A6AB22E6-2F1A-814E-A74C-62984C98E4B3}" type="presParOf" srcId="{B3BA64CA-363C-DB4E-A89B-5842B97B2118}" destId="{6DD6CB92-1659-A241-A6AF-87C42AF9515A}" srcOrd="11" destOrd="0" presId="urn:microsoft.com/office/officeart/2005/8/layout/vList2"/>
    <dgm:cxn modelId="{8DC1FE99-E729-C342-92AA-83ED95269E89}" type="presParOf" srcId="{B3BA64CA-363C-DB4E-A89B-5842B97B2118}" destId="{EA6D34C7-A200-4048-9126-E2B0D0995785}" srcOrd="12" destOrd="0" presId="urn:microsoft.com/office/officeart/2005/8/layout/vList2"/>
    <dgm:cxn modelId="{2B538D6F-F622-7040-869A-28A45B241DAC}" type="presParOf" srcId="{B3BA64CA-363C-DB4E-A89B-5842B97B2118}" destId="{152092D3-7FF1-1047-9A2A-537603A06011}" srcOrd="13" destOrd="0" presId="urn:microsoft.com/office/officeart/2005/8/layout/vList2"/>
    <dgm:cxn modelId="{E14FDBF8-7670-1A44-9F02-502C530B5679}" type="presParOf" srcId="{B3BA64CA-363C-DB4E-A89B-5842B97B2118}" destId="{E84B2D9D-5E09-2741-8198-11BA437B3DFB}" srcOrd="14" destOrd="0" presId="urn:microsoft.com/office/officeart/2005/8/layout/vList2"/>
    <dgm:cxn modelId="{D8C4D45F-2B4D-054C-A10B-24127A18AEBB}" type="presParOf" srcId="{B3BA64CA-363C-DB4E-A89B-5842B97B2118}" destId="{444C8C74-3FD8-1749-BC8B-01F0C137122A}" srcOrd="15" destOrd="0" presId="urn:microsoft.com/office/officeart/2005/8/layout/vList2"/>
    <dgm:cxn modelId="{3C745C0A-999E-944A-A11B-9DEBED31CD15}" type="presParOf" srcId="{B3BA64CA-363C-DB4E-A89B-5842B97B2118}" destId="{3C9FAD26-09E4-304F-9B2F-2D3F7C576040}" srcOrd="16" destOrd="0" presId="urn:microsoft.com/office/officeart/2005/8/layout/vList2"/>
    <dgm:cxn modelId="{A0E97A9B-AA0D-8847-B49B-C852A68BB26A}" type="presParOf" srcId="{B3BA64CA-363C-DB4E-A89B-5842B97B2118}" destId="{2ECB0A3F-3012-9B48-83B4-5BF1055DA1B5}" srcOrd="17" destOrd="0" presId="urn:microsoft.com/office/officeart/2005/8/layout/vList2"/>
    <dgm:cxn modelId="{94181F95-18CA-D24F-8412-ABC159491F27}" type="presParOf" srcId="{B3BA64CA-363C-DB4E-A89B-5842B97B2118}" destId="{39CE9C03-DC60-5E42-80A8-259D5CEAA64D}" srcOrd="18" destOrd="0" presId="urn:microsoft.com/office/officeart/2005/8/layout/vList2"/>
    <dgm:cxn modelId="{806B2D2D-7832-284A-8E0E-8714B81EC84C}" type="presParOf" srcId="{B3BA64CA-363C-DB4E-A89B-5842B97B2118}" destId="{0C341DDC-F256-F748-BD55-F61BEFA19160}" srcOrd="19" destOrd="0" presId="urn:microsoft.com/office/officeart/2005/8/layout/vList2"/>
    <dgm:cxn modelId="{7B0F4839-5343-AC4D-B023-A11BA94C5D9F}" type="presParOf" srcId="{B3BA64CA-363C-DB4E-A89B-5842B97B2118}" destId="{4486C562-5A66-FE4A-999E-F79B422AC30C}" srcOrd="20" destOrd="0" presId="urn:microsoft.com/office/officeart/2005/8/layout/vList2"/>
    <dgm:cxn modelId="{FC0C2D5C-150B-C34F-8BB9-81E0DC525D43}" type="presParOf" srcId="{B3BA64CA-363C-DB4E-A89B-5842B97B2118}" destId="{C654E66E-AEF4-CA45-B91D-AE024A69CB67}" srcOrd="21" destOrd="0" presId="urn:microsoft.com/office/officeart/2005/8/layout/vList2"/>
    <dgm:cxn modelId="{44CB1EAA-1F96-5449-83E6-97134ECC788B}" type="presParOf" srcId="{B3BA64CA-363C-DB4E-A89B-5842B97B2118}" destId="{E3C61E9D-9285-034F-AFD0-1EF32276CB45}" srcOrd="22" destOrd="0" presId="urn:microsoft.com/office/officeart/2005/8/layout/vList2"/>
    <dgm:cxn modelId="{60203B9A-3855-E34A-8ABC-D038D7BF2E17}" type="presParOf" srcId="{B3BA64CA-363C-DB4E-A89B-5842B97B2118}" destId="{DD76481B-F5C2-1144-B9CC-C4710BBCE640}" srcOrd="23" destOrd="0" presId="urn:microsoft.com/office/officeart/2005/8/layout/vList2"/>
    <dgm:cxn modelId="{D758A033-B2BE-8A49-9B8F-C9884054CF90}" type="presParOf" srcId="{B3BA64CA-363C-DB4E-A89B-5842B97B2118}" destId="{54950251-C17E-A54F-9C66-F947B7CAD267}" srcOrd="24" destOrd="0" presId="urn:microsoft.com/office/officeart/2005/8/layout/vList2"/>
    <dgm:cxn modelId="{380EB9EE-76DA-E34B-8E16-0EFCD7A54BB0}" type="presParOf" srcId="{B3BA64CA-363C-DB4E-A89B-5842B97B2118}" destId="{E79DF235-359E-2D49-B91C-9D8AB2C4BBE5}" srcOrd="25" destOrd="0" presId="urn:microsoft.com/office/officeart/2005/8/layout/vList2"/>
    <dgm:cxn modelId="{9145C63D-CCFD-CC46-9B8F-31CC05F5B57E}" type="presParOf" srcId="{B3BA64CA-363C-DB4E-A89B-5842B97B2118}" destId="{C444386F-C3EA-6F48-B9EC-67BD0213072B}" srcOrd="26" destOrd="0" presId="urn:microsoft.com/office/officeart/2005/8/layout/vList2"/>
    <dgm:cxn modelId="{8303C988-CE39-2142-9130-6390153502AA}" type="presParOf" srcId="{B3BA64CA-363C-DB4E-A89B-5842B97B2118}" destId="{DB878FB6-59E1-E341-8D52-9C46840EE6F6}" srcOrd="27" destOrd="0" presId="urn:microsoft.com/office/officeart/2005/8/layout/vList2"/>
    <dgm:cxn modelId="{BD4D8CF4-6291-504B-91DD-1A614478FEAA}" type="presParOf" srcId="{B3BA64CA-363C-DB4E-A89B-5842B97B2118}" destId="{C2F1B61E-C446-8541-AF64-33F29D7ACC7A}" srcOrd="28" destOrd="0" presId="urn:microsoft.com/office/officeart/2005/8/layout/vList2"/>
    <dgm:cxn modelId="{2732370F-53C2-C04A-979D-B99C5E617E17}" type="presParOf" srcId="{B3BA64CA-363C-DB4E-A89B-5842B97B2118}" destId="{267C8618-0659-D444-83B7-A04DBA34BED8}" srcOrd="29" destOrd="0" presId="urn:microsoft.com/office/officeart/2005/8/layout/vList2"/>
    <dgm:cxn modelId="{73C732F1-EBD3-0141-B3CB-1F8F8D45BB14}" type="presParOf" srcId="{B3BA64CA-363C-DB4E-A89B-5842B97B2118}" destId="{4A4AEE11-7CFF-A545-963E-73AD30A57BE6}" srcOrd="30" destOrd="0" presId="urn:microsoft.com/office/officeart/2005/8/layout/vList2"/>
    <dgm:cxn modelId="{C9328B42-DCE2-D647-9AF6-00FCAF99CA06}" type="presParOf" srcId="{B3BA64CA-363C-DB4E-A89B-5842B97B2118}" destId="{AD16A1E0-F715-3F40-8140-C948C8929E6C}" srcOrd="31" destOrd="0" presId="urn:microsoft.com/office/officeart/2005/8/layout/vList2"/>
    <dgm:cxn modelId="{A32B75F5-5B2B-CB49-86F7-07F3134CA9DB}" type="presParOf" srcId="{B3BA64CA-363C-DB4E-A89B-5842B97B2118}" destId="{E130008F-F515-3E4C-A672-B858A16412E4}" srcOrd="32" destOrd="0" presId="urn:microsoft.com/office/officeart/2005/8/layout/vList2"/>
    <dgm:cxn modelId="{17C2313F-8776-3548-A2B6-C0F83FE4B3AF}" type="presParOf" srcId="{B3BA64CA-363C-DB4E-A89B-5842B97B2118}" destId="{62924D45-14C9-6A4F-AAD0-1C1593E5212A}" srcOrd="33" destOrd="0" presId="urn:microsoft.com/office/officeart/2005/8/layout/vList2"/>
    <dgm:cxn modelId="{1D079D54-E26F-014B-A115-8B86099B1867}" type="presParOf" srcId="{B3BA64CA-363C-DB4E-A89B-5842B97B2118}" destId="{9D4343CD-4C53-9941-A35B-3901138BAD31}" srcOrd="3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A59C5-1730-5341-B774-BA8B428A0986}">
      <dsp:nvSpPr>
        <dsp:cNvPr id="0" name=""/>
        <dsp:cNvSpPr/>
      </dsp:nvSpPr>
      <dsp:spPr>
        <a:xfrm>
          <a:off x="0" y="1619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Scale &amp; Diversity</a:t>
          </a:r>
          <a:endParaRPr lang="en-US" sz="1000" kern="1200"/>
        </a:p>
      </dsp:txBody>
      <dsp:txXfrm>
        <a:off x="11423" y="173347"/>
        <a:ext cx="6778148" cy="211154"/>
      </dsp:txXfrm>
    </dsp:sp>
    <dsp:sp modelId="{DCC7FF6A-1ED3-DA49-8FC4-0B83CB3F539D}">
      <dsp:nvSpPr>
        <dsp:cNvPr id="0" name=""/>
        <dsp:cNvSpPr/>
      </dsp:nvSpPr>
      <dsp:spPr>
        <a:xfrm>
          <a:off x="0" y="4247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100,000 UAV trajectories</a:t>
          </a:r>
          <a:endParaRPr lang="en-US" sz="1000" kern="1200"/>
        </a:p>
      </dsp:txBody>
      <dsp:txXfrm>
        <a:off x="11423" y="436147"/>
        <a:ext cx="6778148" cy="211154"/>
      </dsp:txXfrm>
    </dsp:sp>
    <dsp:sp modelId="{424D8A7D-2CF0-0446-9315-309DD74CD9B1}">
      <dsp:nvSpPr>
        <dsp:cNvPr id="0" name=""/>
        <dsp:cNvSpPr/>
      </dsp:nvSpPr>
      <dsp:spPr>
        <a:xfrm>
          <a:off x="0" y="6875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18 scenes</a:t>
          </a:r>
          <a:r>
            <a:rPr lang="en-US" sz="1000" kern="1200" dirty="0"/>
            <a:t> across UE, GTA V, Google Earth, 3D GS</a:t>
          </a:r>
        </a:p>
      </dsp:txBody>
      <dsp:txXfrm>
        <a:off x="11423" y="698947"/>
        <a:ext cx="6778148" cy="211154"/>
      </dsp:txXfrm>
    </dsp:sp>
    <dsp:sp modelId="{3CA87437-23F5-6942-890A-A7F8240E8035}">
      <dsp:nvSpPr>
        <dsp:cNvPr id="0" name=""/>
        <dsp:cNvSpPr/>
      </dsp:nvSpPr>
      <dsp:spPr>
        <a:xfrm>
          <a:off x="0" y="9503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Wide variation in </a:t>
          </a:r>
          <a:r>
            <a:rPr lang="en-US" sz="1000" b="1" kern="1200"/>
            <a:t>altitudes (0–150m)</a:t>
          </a:r>
          <a:r>
            <a:rPr lang="en-US" sz="1000" kern="1200"/>
            <a:t> and </a:t>
          </a:r>
          <a:r>
            <a:rPr lang="en-US" sz="1000" b="1" kern="1200"/>
            <a:t>trajectory lengths (0–300m)</a:t>
          </a:r>
          <a:endParaRPr lang="en-US" sz="1000" kern="1200"/>
        </a:p>
      </dsp:txBody>
      <dsp:txXfrm>
        <a:off x="11423" y="961747"/>
        <a:ext cx="6778148" cy="211154"/>
      </dsp:txXfrm>
    </dsp:sp>
    <dsp:sp modelId="{248B0577-CC3F-F443-A490-88713806758C}">
      <dsp:nvSpPr>
        <dsp:cNvPr id="0" name=""/>
        <dsp:cNvSpPr/>
      </dsp:nvSpPr>
      <dsp:spPr>
        <a:xfrm>
          <a:off x="0" y="12131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Language Characteristics</a:t>
          </a:r>
          <a:endParaRPr lang="en-US" sz="1000" kern="1200"/>
        </a:p>
      </dsp:txBody>
      <dsp:txXfrm>
        <a:off x="11423" y="1224547"/>
        <a:ext cx="6778148" cy="211154"/>
      </dsp:txXfrm>
    </dsp:sp>
    <dsp:sp modelId="{5A05C750-7A0C-5A49-9A82-C32236DF2DAE}">
      <dsp:nvSpPr>
        <dsp:cNvPr id="0" name=""/>
        <dsp:cNvSpPr/>
      </dsp:nvSpPr>
      <dsp:spPr>
        <a:xfrm>
          <a:off x="0" y="14759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Vocabulary size: </a:t>
          </a:r>
          <a:r>
            <a:rPr lang="en-US" sz="1000" b="1" kern="1200"/>
            <a:t>15.6K unique words</a:t>
          </a:r>
          <a:endParaRPr lang="en-US" sz="1000" kern="1200"/>
        </a:p>
      </dsp:txBody>
      <dsp:txXfrm>
        <a:off x="11423" y="1487347"/>
        <a:ext cx="6778148" cy="211154"/>
      </dsp:txXfrm>
    </dsp:sp>
    <dsp:sp modelId="{EA6D34C7-A200-4048-9126-E2B0D0995785}">
      <dsp:nvSpPr>
        <dsp:cNvPr id="0" name=""/>
        <dsp:cNvSpPr/>
      </dsp:nvSpPr>
      <dsp:spPr>
        <a:xfrm>
          <a:off x="0" y="17387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Avg. instruction length: </a:t>
          </a:r>
          <a:r>
            <a:rPr lang="en-US" sz="1000" b="1" kern="1200"/>
            <a:t>59 words</a:t>
          </a:r>
          <a:endParaRPr lang="en-US" sz="1000" kern="1200"/>
        </a:p>
      </dsp:txBody>
      <dsp:txXfrm>
        <a:off x="11423" y="1750147"/>
        <a:ext cx="6778148" cy="211154"/>
      </dsp:txXfrm>
    </dsp:sp>
    <dsp:sp modelId="{E84B2D9D-5E09-2741-8198-11BA437B3DFB}">
      <dsp:nvSpPr>
        <dsp:cNvPr id="0" name=""/>
        <dsp:cNvSpPr/>
      </dsp:nvSpPr>
      <dsp:spPr>
        <a:xfrm>
          <a:off x="0" y="20015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Rich linguistic phenomena (reference, sequencing, egocentric relations)</a:t>
          </a:r>
        </a:p>
      </dsp:txBody>
      <dsp:txXfrm>
        <a:off x="11423" y="2012947"/>
        <a:ext cx="6778148" cy="211154"/>
      </dsp:txXfrm>
    </dsp:sp>
    <dsp:sp modelId="{3C9FAD26-09E4-304F-9B2F-2D3F7C576040}">
      <dsp:nvSpPr>
        <dsp:cNvPr id="0" name=""/>
        <dsp:cNvSpPr/>
      </dsp:nvSpPr>
      <dsp:spPr>
        <a:xfrm>
          <a:off x="0" y="22643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Action Distribution</a:t>
          </a:r>
          <a:endParaRPr lang="en-US" sz="1000" kern="1200"/>
        </a:p>
      </dsp:txBody>
      <dsp:txXfrm>
        <a:off x="11423" y="2275747"/>
        <a:ext cx="6778148" cy="211154"/>
      </dsp:txXfrm>
    </dsp:sp>
    <dsp:sp modelId="{39CE9C03-DC60-5E42-80A8-259D5CEAA64D}">
      <dsp:nvSpPr>
        <dsp:cNvPr id="0" name=""/>
        <dsp:cNvSpPr/>
      </dsp:nvSpPr>
      <dsp:spPr>
        <a:xfrm>
          <a:off x="0" y="25271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Actions: Forward, Turn Left, Turn Right, Ascend, Descend, Stop</a:t>
          </a:r>
        </a:p>
      </dsp:txBody>
      <dsp:txXfrm>
        <a:off x="11423" y="2538547"/>
        <a:ext cx="6778148" cy="211154"/>
      </dsp:txXfrm>
    </dsp:sp>
    <dsp:sp modelId="{4486C562-5A66-FE4A-999E-F79B422AC30C}">
      <dsp:nvSpPr>
        <dsp:cNvPr id="0" name=""/>
        <dsp:cNvSpPr/>
      </dsp:nvSpPr>
      <dsp:spPr>
        <a:xfrm>
          <a:off x="0" y="27899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Forward dominates</a:t>
          </a:r>
          <a:r>
            <a:rPr lang="en-US" sz="1000" kern="1200"/>
            <a:t> → mitigated using multiple granularities (3m, 6m, 9m)</a:t>
          </a:r>
        </a:p>
      </dsp:txBody>
      <dsp:txXfrm>
        <a:off x="11423" y="2801347"/>
        <a:ext cx="6778148" cy="211154"/>
      </dsp:txXfrm>
    </dsp:sp>
    <dsp:sp modelId="{E3C61E9D-9285-034F-AFD0-1EF32276CB45}">
      <dsp:nvSpPr>
        <dsp:cNvPr id="0" name=""/>
        <dsp:cNvSpPr/>
      </dsp:nvSpPr>
      <dsp:spPr>
        <a:xfrm>
          <a:off x="0" y="30527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Quality Assurance</a:t>
          </a:r>
          <a:endParaRPr lang="en-US" sz="1000" kern="1200"/>
        </a:p>
      </dsp:txBody>
      <dsp:txXfrm>
        <a:off x="11423" y="3064147"/>
        <a:ext cx="6778148" cy="211154"/>
      </dsp:txXfrm>
    </dsp:sp>
    <dsp:sp modelId="{54950251-C17E-A54F-9C66-F947B7CAD267}">
      <dsp:nvSpPr>
        <dsp:cNvPr id="0" name=""/>
        <dsp:cNvSpPr/>
      </dsp:nvSpPr>
      <dsp:spPr>
        <a:xfrm>
          <a:off x="0" y="33155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Random sample inspection of 3K instructions</a:t>
          </a:r>
        </a:p>
      </dsp:txBody>
      <dsp:txXfrm>
        <a:off x="11423" y="3326947"/>
        <a:ext cx="6778148" cy="211154"/>
      </dsp:txXfrm>
    </dsp:sp>
    <dsp:sp modelId="{C444386F-C3EA-6F48-B9EC-67BD0213072B}">
      <dsp:nvSpPr>
        <dsp:cNvPr id="0" name=""/>
        <dsp:cNvSpPr/>
      </dsp:nvSpPr>
      <dsp:spPr>
        <a:xfrm>
          <a:off x="0" y="35783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91% qualification rate</a:t>
          </a:r>
          <a:r>
            <a:rPr lang="en-US" sz="1000" kern="1200"/>
            <a:t> after manual review</a:t>
          </a:r>
        </a:p>
      </dsp:txBody>
      <dsp:txXfrm>
        <a:off x="11423" y="3589747"/>
        <a:ext cx="6778148" cy="211154"/>
      </dsp:txXfrm>
    </dsp:sp>
    <dsp:sp modelId="{C2F1B61E-C446-8541-AF64-33F29D7ACC7A}">
      <dsp:nvSpPr>
        <dsp:cNvPr id="0" name=""/>
        <dsp:cNvSpPr/>
      </dsp:nvSpPr>
      <dsp:spPr>
        <a:xfrm>
          <a:off x="0" y="38411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Dataset Split</a:t>
          </a:r>
          <a:endParaRPr lang="en-US" sz="1000" kern="1200"/>
        </a:p>
      </dsp:txBody>
      <dsp:txXfrm>
        <a:off x="11423" y="3852547"/>
        <a:ext cx="6778148" cy="211154"/>
      </dsp:txXfrm>
    </dsp:sp>
    <dsp:sp modelId="{4A4AEE11-7CFF-A545-963E-73AD30A57BE6}">
      <dsp:nvSpPr>
        <dsp:cNvPr id="0" name=""/>
        <dsp:cNvSpPr/>
      </dsp:nvSpPr>
      <dsp:spPr>
        <a:xfrm>
          <a:off x="0" y="4103924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Train:</a:t>
          </a:r>
          <a:r>
            <a:rPr lang="en-US" sz="1000" kern="1200"/>
            <a:t> 7 UE + 4 3D GS scenes (≈95% of data)</a:t>
          </a:r>
        </a:p>
      </dsp:txBody>
      <dsp:txXfrm>
        <a:off x="11423" y="4115347"/>
        <a:ext cx="6778148" cy="211154"/>
      </dsp:txXfrm>
    </dsp:sp>
    <dsp:sp modelId="{E130008F-F515-3E4C-A672-B858A16412E4}">
      <dsp:nvSpPr>
        <dsp:cNvPr id="0" name=""/>
        <dsp:cNvSpPr/>
      </dsp:nvSpPr>
      <dsp:spPr>
        <a:xfrm>
          <a:off x="0" y="4366723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Test-Seen:</a:t>
          </a:r>
          <a:r>
            <a:rPr lang="en-US" sz="1000" kern="1200"/>
            <a:t> 1.8K trajectories from seen scenes</a:t>
          </a:r>
        </a:p>
      </dsp:txBody>
      <dsp:txXfrm>
        <a:off x="11423" y="4378146"/>
        <a:ext cx="6778148" cy="211154"/>
      </dsp:txXfrm>
    </dsp:sp>
    <dsp:sp modelId="{9D4343CD-4C53-9941-A35B-3901138BAD31}">
      <dsp:nvSpPr>
        <dsp:cNvPr id="0" name=""/>
        <dsp:cNvSpPr/>
      </dsp:nvSpPr>
      <dsp:spPr>
        <a:xfrm>
          <a:off x="0" y="4629523"/>
          <a:ext cx="6800994" cy="234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Test-Unseen:</a:t>
          </a:r>
          <a:r>
            <a:rPr lang="en-US" sz="1000" kern="1200"/>
            <a:t> 1.2K trajectories from new scenes (UE-smallcity, 3DGS-sjtu02, GTA V city)</a:t>
          </a:r>
        </a:p>
      </dsp:txBody>
      <dsp:txXfrm>
        <a:off x="11423" y="4640946"/>
        <a:ext cx="6778148" cy="211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DE40C-3385-9643-A9C2-B6F593C56AE0}" type="datetimeFigureOut">
              <a:rPr lang="en-US" smtClean="0"/>
              <a:t>9/9/25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D6671-D779-3C4F-A868-2BF6420B0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29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06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Firstly, we integrate diverse rendering engines and advanced techniques for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vironment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simulation, including Unreal Engine, GTA V, Google Earth, and 3D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Gaussian Splatting (3D GS). Particularly, 3D GS supports real-to-sim render-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further enhancing the realism of our environments. Secondly, we develop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highly automated toolchain for aerial VLN data collection, streamlining point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acquisition, scene semantic segmentation, flight trajectory creation, and in-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generation. Thirdly, based on the toolchain, we construct a large-scale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aerial VLN dataset with 100k trajectories, covering diverse heights and lengths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across 18 scenes. Moreover, we propose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OpenFly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-Agent, a keyframe-aware VLN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emphasizing key observations during flight. For benchmarking, extensive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experiments and analyses are conducted, evaluating several recent VLN methods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showcasing the superiority of our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OpenFly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platform and agent. The toolchain,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dataset, and codes will be open-sourced.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39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ABB4-A4C9-D740-BE92-B181978B3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802457"/>
            <a:ext cx="9144000" cy="689491"/>
          </a:xfrm>
          <a:prstGeom prst="rect">
            <a:avLst/>
          </a:prstGeom>
        </p:spPr>
        <p:txBody>
          <a:bodyPr anchor="t"/>
          <a:lstStyle>
            <a:lvl1pPr algn="l">
              <a:defRPr sz="4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F632B-3613-C448-A0CE-35F31B4B4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655047"/>
            <a:ext cx="9144000" cy="117537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76D43-26CE-FD45-9FE1-B4404DBA4A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6001218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9D7BB92-7BAB-C04F-8090-6FDDC8C518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4993516"/>
            <a:ext cx="5859463" cy="89376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 dirty="0"/>
              <a:t>Click to edit 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1288553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0E2DC-6D7C-384B-87DD-CA056D978D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C029-B732-244A-A5C0-1E29B06A3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A48970A-FF76-7E4C-A3A6-32D10D603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24677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92C0-2F0F-214E-8EE2-E5D6386F92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F9EC-EDBB-AD4A-9976-62AD1288F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763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7818F-4166-A34F-B1C6-7BA7907F8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7636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9241B2F-5771-F042-8101-4E6E4A2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179241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6E24-26F1-5A4F-B65E-79BDCC949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3E1F0-4E39-CA4C-9A29-6A6FAB335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CA85E-FB7A-7E49-A1C0-025331823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2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0EC13-1C61-624E-86FE-679711E2F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CFAF9C-999B-D240-AD38-879591A43C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2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FB93B7-E795-6F49-B146-0E2B22328A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3215105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3692E-B298-BA42-92A3-94CAED558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F07D-7F3B-BD42-AAB1-45BBBDB16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DBD72C-2A6C-414F-8D24-4A8EF2CB0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FD5BDBD-4321-F84A-A66B-284D997D57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263403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2A033-4994-8E47-ACCE-130B30012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58734-134F-294C-8A79-1D093C3B5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D20B5-4BC4-B34B-88A0-93AB8CBEB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703285B-A734-F941-9822-C9D02A727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92145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0A92284-6D85-974A-9889-75E7BE88E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A9FC2F-1125-9149-967D-E7D2FC1CB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399" y="1621357"/>
            <a:ext cx="10182225" cy="689491"/>
          </a:xfrm>
          <a:prstGeom prst="rect">
            <a:avLst/>
          </a:prstGeom>
        </p:spPr>
        <p:txBody>
          <a:bodyPr anchor="t"/>
          <a:lstStyle>
            <a:lvl1pPr algn="l">
              <a:defRPr sz="4800" b="1"/>
            </a:lvl1pPr>
          </a:lstStyle>
          <a:p>
            <a:r>
              <a:rPr lang="en-US" dirty="0"/>
              <a:t>Click to edit Master divider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4C09319-B5A5-DB4D-8F9C-CD883431FC0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2473947"/>
            <a:ext cx="9144000" cy="31839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divider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4661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192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BFF7-B66E-AF4F-BB73-F931808C6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69221"/>
            <a:ext cx="10515600" cy="676173"/>
          </a:xfrm>
          <a:prstGeom prst="rect">
            <a:avLst/>
          </a:prstGeom>
        </p:spPr>
        <p:txBody>
          <a:bodyPr/>
          <a:lstStyle>
            <a:lvl1pPr algn="ctr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253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AF0FB03-FC51-274D-A4F2-BAA829A47B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11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E7EA38-C2CE-DC48-8D16-4BAC6D9874B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6C1D2-49C4-1A4F-BF79-BD8D6FCD3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EB20D-1047-EF4A-AF9A-A90791F25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ACFC4-8B69-A341-B39E-628E01728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74081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8" r:id="rId4"/>
    <p:sldLayoutId id="2147483669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D7192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699867-562E-CD4B-B841-D4BA6BC590C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58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0C1499-9A35-9F48-98EC-702212B7BF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90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0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04BE8EA-9E9B-7640-AF1A-AC63B404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524" y="5886600"/>
            <a:ext cx="2743200" cy="365125"/>
          </a:xfrm>
        </p:spPr>
        <p:txBody>
          <a:bodyPr/>
          <a:lstStyle/>
          <a:p>
            <a:r>
              <a:rPr lang="en-US" dirty="0"/>
              <a:t>09/16/2025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0B8840-322F-1A27-0A53-07A64A96B193}"/>
              </a:ext>
            </a:extLst>
          </p:cNvPr>
          <p:cNvSpPr txBox="1"/>
          <p:nvPr/>
        </p:nvSpPr>
        <p:spPr>
          <a:xfrm>
            <a:off x="530524" y="4551525"/>
            <a:ext cx="41924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Dr. Peng Jiang Lab</a:t>
            </a:r>
          </a:p>
          <a:p>
            <a:r>
              <a:rPr lang="en-US" sz="2000" dirty="0"/>
              <a:t>Presented by: Dev Patel</a:t>
            </a:r>
          </a:p>
          <a:p>
            <a:r>
              <a:rPr lang="en-US" sz="2000" dirty="0"/>
              <a:t>Computer Science in Artificial Intelligence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0A0A33-E544-0BC8-11ED-C89A71E262AD}"/>
              </a:ext>
            </a:extLst>
          </p:cNvPr>
          <p:cNvSpPr txBox="1"/>
          <p:nvPr/>
        </p:nvSpPr>
        <p:spPr>
          <a:xfrm>
            <a:off x="2626743" y="788837"/>
            <a:ext cx="921301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buNone/>
            </a:pPr>
            <a:r>
              <a:rPr lang="en-US" sz="4000" b="1" i="1" u="none" strike="noStrike" dirty="0" err="1">
                <a:solidFill>
                  <a:srgbClr val="F9F7F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OpenFly</a:t>
            </a:r>
            <a:r>
              <a:rPr lang="en-US" sz="4000" b="0" i="0" u="none" strike="noStrike" dirty="0">
                <a:solidFill>
                  <a:srgbClr val="F9F7F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Comprehensive Platform for Aerial Vision-Language Navigation</a:t>
            </a:r>
          </a:p>
        </p:txBody>
      </p:sp>
      <p:pic>
        <p:nvPicPr>
          <p:cNvPr id="9" name="Picture 8" descr="A collage of a city&#10;&#10;AI-generated content may be incorrect.">
            <a:extLst>
              <a:ext uri="{FF2B5EF4-FFF2-40B4-BE49-F238E27FC236}">
                <a16:creationId xmlns:a16="http://schemas.microsoft.com/office/drawing/2014/main" id="{C723CE6C-1903-EC26-4E29-25B0B6F04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169" y="2525661"/>
            <a:ext cx="5972160" cy="291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19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2FCF8-1C3B-6F0F-5AB6-BF1045E3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2F151-A9E1-3AF3-786E-EF9D636569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9AE01-B11B-C8F5-CAC4-36E8E98D8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726"/>
            <a:ext cx="10515600" cy="399254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Vision-Language Navigation (VLN) is a core problem in embodied AI, where an intelligent agent must follow natural language instructions while interpreting its surrounding visual environment.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Prior works have made significant progress in indoor and ground-based VLN tasks, aerial setting using drones remains largely unexplored. This is critical because UAVs have enormous potential applications in areas like rescue operations, aerial mapping, and cargo delivery.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To address these limitations, the authors propose </a:t>
            </a:r>
            <a:r>
              <a:rPr lang="en-US" sz="2000" b="1" dirty="0" err="1"/>
              <a:t>OpenFly</a:t>
            </a:r>
            <a:r>
              <a:rPr lang="en-US" sz="2000" dirty="0"/>
              <a:t>, a unified platform that integrates multiple rendering engines, an automated data generation toolchain, and a large-scale benchmark dataset, setting the stage for advancing aerial VLN research.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3CB23C-DEBC-EB97-DA13-222E5A95074C}"/>
              </a:ext>
            </a:extLst>
          </p:cNvPr>
          <p:cNvSpPr txBox="1"/>
          <p:nvPr/>
        </p:nvSpPr>
        <p:spPr>
          <a:xfrm>
            <a:off x="5532120" y="2057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79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E207C-581D-AC1E-5B28-CEF4FD6C8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328" y="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Objectives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F7ED5A3-78C2-1381-3B36-FDD393C49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8328" y="1794510"/>
            <a:ext cx="11207432" cy="381158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OpenFly</a:t>
            </a:r>
            <a:r>
              <a:rPr lang="en-US" sz="2000" b="1" dirty="0"/>
              <a:t> Platform:</a:t>
            </a:r>
            <a:r>
              <a:rPr lang="en-US" sz="2000" dirty="0"/>
              <a:t> Integration of </a:t>
            </a:r>
            <a:r>
              <a:rPr lang="en-US" sz="2000" b="1" dirty="0"/>
              <a:t>multiple rendering engines</a:t>
            </a:r>
            <a:r>
              <a:rPr lang="en-US" sz="2000" dirty="0"/>
              <a:t> (Unreal Engine, GTA V, Google Earth, 3D Gaussian Splatting).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Automated Toolchain:</a:t>
            </a:r>
            <a:r>
              <a:rPr lang="en-US" sz="2000" dirty="0"/>
              <a:t> Streamlined pipeline for </a:t>
            </a:r>
            <a:r>
              <a:rPr lang="en-US" sz="2000" b="1" dirty="0"/>
              <a:t>point cloud acquisition, semantic segmentation, trajectory generation, and instruction generation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Large-Scale Dataset:</a:t>
            </a:r>
            <a:r>
              <a:rPr lang="en-US" sz="2000" dirty="0"/>
              <a:t> </a:t>
            </a:r>
            <a:r>
              <a:rPr lang="en-US" sz="2000" b="1" dirty="0"/>
              <a:t>100K trajectories</a:t>
            </a:r>
            <a:r>
              <a:rPr lang="en-US" sz="2000" dirty="0"/>
              <a:t>, 18 diverse scenes, and a vocabulary of 15.6K — the </a:t>
            </a:r>
            <a:r>
              <a:rPr lang="en-US" sz="2000" b="1" dirty="0"/>
              <a:t>largest aerial VLN benchmark</a:t>
            </a:r>
            <a:r>
              <a:rPr lang="en-US" sz="2000" dirty="0"/>
              <a:t> to date.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OpenFly</a:t>
            </a:r>
            <a:r>
              <a:rPr lang="en-US" sz="2000" b="1" dirty="0"/>
              <a:t>-Agent Model:</a:t>
            </a:r>
            <a:r>
              <a:rPr lang="en-US" sz="2000" dirty="0"/>
              <a:t> A </a:t>
            </a:r>
            <a:r>
              <a:rPr lang="en-US" sz="2000" b="1" dirty="0"/>
              <a:t>keyframe-aware VLN model</a:t>
            </a:r>
            <a:r>
              <a:rPr lang="en-US" sz="2000" dirty="0"/>
              <a:t> that emphasizes critical observations and reduces redundancy through visual token merging.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Comprehensive Benchmarking:</a:t>
            </a:r>
            <a:r>
              <a:rPr lang="en-US" sz="2000" dirty="0"/>
              <a:t> Extensive experiments comparing recent VLN methods, showing </a:t>
            </a:r>
            <a:r>
              <a:rPr lang="en-US" sz="2000" b="1" dirty="0"/>
              <a:t>superior performance</a:t>
            </a:r>
            <a:r>
              <a:rPr lang="en-US" sz="2000" dirty="0"/>
              <a:t> and strong real-to-sim generalization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C8F16-0672-4F47-EE8E-7C228296BF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140228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6A3F0-E9D6-E45E-E622-C381617AB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365760"/>
            <a:ext cx="7071158" cy="788670"/>
          </a:xfrm>
        </p:spPr>
        <p:txBody>
          <a:bodyPr>
            <a:normAutofit/>
          </a:bodyPr>
          <a:lstStyle/>
          <a:p>
            <a:r>
              <a:rPr lang="en-US" dirty="0"/>
              <a:t>Methodology-Data Collection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AADCA-3F95-8B50-C77E-46DEFFB01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23206"/>
            <a:ext cx="4164698" cy="3811588"/>
          </a:xfrm>
        </p:spPr>
        <p:txBody>
          <a:bodyPr>
            <a:normAutofit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Rendering Engines</a:t>
            </a:r>
            <a:endParaRPr lang="en-US" dirty="0"/>
          </a:p>
          <a:p>
            <a:pPr lvl="1" algn="just"/>
            <a:r>
              <a:rPr lang="en-US" dirty="0"/>
              <a:t>Unreal Engine (UE4/UE5), GTA V, Google Earth, 3D Gaussian Splatting (3D GS)</a:t>
            </a:r>
          </a:p>
          <a:p>
            <a:pPr lvl="1" algn="just"/>
            <a:r>
              <a:rPr lang="en-US" dirty="0"/>
              <a:t>Provides diverse, photorealistic aerial environments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Automated Toolchain</a:t>
            </a:r>
          </a:p>
          <a:p>
            <a:pPr lvl="1" algn="just"/>
            <a:r>
              <a:rPr lang="en-US" dirty="0"/>
              <a:t>Point Cloud Acquisition</a:t>
            </a:r>
          </a:p>
          <a:p>
            <a:pPr lvl="1" algn="just"/>
            <a:r>
              <a:rPr lang="en-US" dirty="0"/>
              <a:t>Semantic Segmentation</a:t>
            </a:r>
          </a:p>
          <a:p>
            <a:pPr lvl="1" algn="just"/>
            <a:r>
              <a:rPr lang="en-US" dirty="0"/>
              <a:t>Trajectory Generation</a:t>
            </a:r>
          </a:p>
          <a:p>
            <a:pPr lvl="1" algn="just"/>
            <a:r>
              <a:rPr lang="en-US" dirty="0"/>
              <a:t>Instruction Generation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Dataset Split</a:t>
            </a:r>
            <a:endParaRPr lang="en-US" dirty="0"/>
          </a:p>
          <a:p>
            <a:pPr lvl="1" algn="just"/>
            <a:r>
              <a:rPr lang="en-US" b="1" dirty="0"/>
              <a:t>Train:</a:t>
            </a:r>
            <a:r>
              <a:rPr lang="en-US" dirty="0"/>
              <a:t> Majority from UE + 3D GS scenes</a:t>
            </a:r>
          </a:p>
          <a:p>
            <a:pPr lvl="1" algn="just"/>
            <a:r>
              <a:rPr lang="en-US" b="1" dirty="0"/>
              <a:t>Test-Seen:</a:t>
            </a:r>
            <a:r>
              <a:rPr lang="en-US" dirty="0"/>
              <a:t> Trajectories from previously used scenes</a:t>
            </a:r>
          </a:p>
          <a:p>
            <a:pPr lvl="1" algn="just"/>
            <a:r>
              <a:rPr lang="en-US" b="1" dirty="0"/>
              <a:t>Test-Unseen:</a:t>
            </a:r>
            <a:r>
              <a:rPr lang="en-US" dirty="0"/>
              <a:t> New environments (UE-</a:t>
            </a:r>
            <a:r>
              <a:rPr lang="en-US" dirty="0" err="1"/>
              <a:t>smallcity</a:t>
            </a:r>
            <a:r>
              <a:rPr lang="en-US" dirty="0"/>
              <a:t>, 3DGS-sjtu02, GTA V city)</a:t>
            </a:r>
          </a:p>
          <a:p>
            <a:pPr algn="just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E45D9-A34D-18BB-3AB9-4D066B6DC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087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DCA80-D66E-F18F-DF6F-8E07ACD4C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82563"/>
            <a:ext cx="10224451" cy="1068388"/>
          </a:xfrm>
        </p:spPr>
        <p:txBody>
          <a:bodyPr/>
          <a:lstStyle/>
          <a:p>
            <a:r>
              <a:rPr lang="en-US" dirty="0"/>
              <a:t>Automated Toolchain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06A18-E79F-C6E8-1B28-76C078CCB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NAME</a:t>
            </a:r>
            <a:endParaRPr lang="en-US" dirty="0"/>
          </a:p>
        </p:txBody>
      </p:sp>
      <p:pic>
        <p:nvPicPr>
          <p:cNvPr id="7" name="Picture 6" descr="A diagram of a city&#10;&#10;AI-generated content may be incorrect.">
            <a:extLst>
              <a:ext uri="{FF2B5EF4-FFF2-40B4-BE49-F238E27FC236}">
                <a16:creationId xmlns:a16="http://schemas.microsoft.com/office/drawing/2014/main" id="{41330CA8-9705-54F1-41DE-36BEC7927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365" y="2379889"/>
            <a:ext cx="6461707" cy="23893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C224E4-230A-2DAE-65D1-476B49C52C82}"/>
              </a:ext>
            </a:extLst>
          </p:cNvPr>
          <p:cNvSpPr txBox="1"/>
          <p:nvPr/>
        </p:nvSpPr>
        <p:spPr>
          <a:xfrm>
            <a:off x="679622" y="1250951"/>
            <a:ext cx="483074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/>
              <a:t>Point Cloud Acquisition: </a:t>
            </a:r>
            <a:r>
              <a:rPr lang="en-US" sz="1400" dirty="0"/>
              <a:t>Rasterized sampling (Unreal Engine, GTA V). Sparse reconstruction via </a:t>
            </a:r>
            <a:r>
              <a:rPr lang="en-US" sz="1400" b="1" dirty="0"/>
              <a:t>COLMAP</a:t>
            </a:r>
            <a:r>
              <a:rPr lang="en-US" sz="1400" dirty="0"/>
              <a:t> (3D Gaussian Splatting)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/>
              <a:t>Scene Semantic Segmentation</a:t>
            </a:r>
            <a:r>
              <a:rPr lang="en-US" sz="1400" dirty="0"/>
              <a:t>: </a:t>
            </a:r>
            <a:r>
              <a:rPr lang="en-US" sz="1400" b="1" dirty="0"/>
              <a:t>Octree-Graph</a:t>
            </a:r>
            <a:r>
              <a:rPr lang="en-US" sz="1400" dirty="0"/>
              <a:t> for 3D scene understanding. Point cloud projection + contour extraction (OpenCV).Optional manual annotation for refinement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/>
              <a:t>Automatic Trajectory Generation: </a:t>
            </a:r>
            <a:r>
              <a:rPr lang="en-US" sz="1400" dirty="0"/>
              <a:t>Builds </a:t>
            </a:r>
            <a:r>
              <a:rPr lang="en-US" sz="1400" b="1" dirty="0"/>
              <a:t>global voxel map (</a:t>
            </a:r>
            <a:r>
              <a:rPr lang="en-US" sz="1400" b="1" dirty="0" err="1"/>
              <a:t>Mglobal</a:t>
            </a:r>
            <a:r>
              <a:rPr lang="en-US" sz="1400" b="1" dirty="0"/>
              <a:t>). </a:t>
            </a:r>
            <a:r>
              <a:rPr lang="en-US" sz="1400" dirty="0"/>
              <a:t>Chooses landmarks + start/end points. Uses </a:t>
            </a:r>
            <a:r>
              <a:rPr lang="en-US" sz="1400" b="1" dirty="0"/>
              <a:t>A*</a:t>
            </a:r>
            <a:r>
              <a:rPr lang="en-US" sz="1400" dirty="0"/>
              <a:t> pathfinding for collision-free UAV paths. Supports variable step sizes (3m, 6m, 9m forward moves)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/>
              <a:t>Instruction Generation</a:t>
            </a:r>
            <a:r>
              <a:rPr lang="en-US" sz="1400" dirty="0"/>
              <a:t>: </a:t>
            </a:r>
            <a:r>
              <a:rPr lang="en-US" sz="1400" b="1" dirty="0"/>
              <a:t>Keyframe extraction</a:t>
            </a:r>
            <a:r>
              <a:rPr lang="en-US" sz="1400" dirty="0"/>
              <a:t> at action changes. Sub-trajectory segmentation → GPT-4o generates sub-instructions. Sub-instructions fused into full trajectory description. Post-processing with </a:t>
            </a:r>
            <a:r>
              <a:rPr lang="en-US" sz="1400" b="1" dirty="0"/>
              <a:t>NLTK + embeddings</a:t>
            </a:r>
            <a:r>
              <a:rPr lang="en-US" sz="1400" dirty="0"/>
              <a:t> to remove redundancy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1827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42D90-4A5C-0EBC-B621-9FEE4E0C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Dataset Analysis 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5342BD5-B0B0-2F64-41A6-C23848614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120AE-D7E2-68D1-931C-19456571D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DEPARTMENT NAME</a:t>
            </a:r>
          </a:p>
        </p:txBody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929FAB2C-AA17-64BC-75A2-05DA00877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1930843"/>
              </p:ext>
            </p:extLst>
          </p:nvPr>
        </p:nvGraphicFramePr>
        <p:xfrm>
          <a:off x="5016933" y="916276"/>
          <a:ext cx="6800994" cy="5025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 graph of a long line&#10;&#10;AI-generated content may be incorrect.">
            <a:extLst>
              <a:ext uri="{FF2B5EF4-FFF2-40B4-BE49-F238E27FC236}">
                <a16:creationId xmlns:a16="http://schemas.microsoft.com/office/drawing/2014/main" id="{A041D503-693C-051F-781A-B7FE21435B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396" y="4589978"/>
            <a:ext cx="2607050" cy="1685683"/>
          </a:xfrm>
          <a:prstGeom prst="rect">
            <a:avLst/>
          </a:prstGeom>
        </p:spPr>
      </p:pic>
      <p:pic>
        <p:nvPicPr>
          <p:cNvPr id="10" name="Picture 9" descr="A circular chart with numbers and text&#10;&#10;AI-generated content may be incorrect.">
            <a:extLst>
              <a:ext uri="{FF2B5EF4-FFF2-40B4-BE49-F238E27FC236}">
                <a16:creationId xmlns:a16="http://schemas.microsoft.com/office/drawing/2014/main" id="{ADFB5940-4596-5E73-6260-79BA2F71E7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322" y="4000591"/>
            <a:ext cx="2607051" cy="2125427"/>
          </a:xfrm>
          <a:prstGeom prst="rect">
            <a:avLst/>
          </a:prstGeom>
        </p:spPr>
      </p:pic>
      <p:pic>
        <p:nvPicPr>
          <p:cNvPr id="13" name="Picture 12" descr="A close-up of words&#10;&#10;AI-generated content may be incorrect.">
            <a:extLst>
              <a:ext uri="{FF2B5EF4-FFF2-40B4-BE49-F238E27FC236}">
                <a16:creationId xmlns:a16="http://schemas.microsoft.com/office/drawing/2014/main" id="{2C07D0DB-18F3-B2AB-2870-C7FAFB61BB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871877"/>
            <a:ext cx="3203845" cy="1802163"/>
          </a:xfrm>
          <a:prstGeom prst="rect">
            <a:avLst/>
          </a:prstGeom>
        </p:spPr>
      </p:pic>
      <p:pic>
        <p:nvPicPr>
          <p:cNvPr id="15" name="Picture 14" descr="A close up of words&#10;&#10;AI-generated content may be incorrect.">
            <a:extLst>
              <a:ext uri="{FF2B5EF4-FFF2-40B4-BE49-F238E27FC236}">
                <a16:creationId xmlns:a16="http://schemas.microsoft.com/office/drawing/2014/main" id="{75650BA2-9AA6-7DC8-8516-E81C0EAA624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1435" y="2283113"/>
            <a:ext cx="2746398" cy="154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478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6732-C972-3039-F166-E12A70C0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B021B-8627-3DF4-23CF-5E4002E838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428F0-7905-753A-0948-371CB643C9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72AB6-7B96-FC17-9D18-35E2FF1C1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0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55743-471F-4649-9683-16A424A1A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52617"/>
            <a:ext cx="10182225" cy="689491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F1D56-CAC6-0C4D-B800-AB242BDF8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37218"/>
            <a:ext cx="9144000" cy="3183904"/>
          </a:xfrm>
        </p:spPr>
        <p:txBody>
          <a:bodyPr/>
          <a:lstStyle/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Questions.?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588FD-2D62-EC42-AB22-82B53D74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71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30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B4EE1ED631E14D85A24939D16C8936" ma:contentTypeVersion="13" ma:contentTypeDescription="Create a new document." ma:contentTypeScope="" ma:versionID="6017f67bb77ff6d9be2d221c77aa995f">
  <xsd:schema xmlns:xsd="http://www.w3.org/2001/XMLSchema" xmlns:xs="http://www.w3.org/2001/XMLSchema" xmlns:p="http://schemas.microsoft.com/office/2006/metadata/properties" xmlns:ns2="95982f6c-2172-479f-8b01-dd33fa6fbe04" xmlns:ns3="f6da95f1-0d27-4b84-83fb-450c771ae8a8" targetNamespace="http://schemas.microsoft.com/office/2006/metadata/properties" ma:root="true" ma:fieldsID="a3e421abf5162528b1592d7606c61c29" ns2:_="" ns3:_="">
    <xsd:import namespace="95982f6c-2172-479f-8b01-dd33fa6fbe04"/>
    <xsd:import namespace="f6da95f1-0d27-4b84-83fb-450c771ae8a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982f6c-2172-479f-8b01-dd33fa6fbe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da95f1-0d27-4b84-83fb-450c771ae8a8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82675A-704E-4AC1-95C4-9CEF05526266}">
  <ds:schemaRefs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f6da95f1-0d27-4b84-83fb-450c771ae8a8"/>
    <ds:schemaRef ds:uri="http://schemas.microsoft.com/office/2006/metadata/properties"/>
    <ds:schemaRef ds:uri="95982f6c-2172-479f-8b01-dd33fa6fbe04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CD8E3BF-FF74-4842-8F55-3F98C5C92E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5982f6c-2172-479f-8b01-dd33fa6fbe04"/>
    <ds:schemaRef ds:uri="f6da95f1-0d27-4b84-83fb-450c771ae8a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D4764C-B014-402B-A43D-DBC2DA65A59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4515</TotalTime>
  <Words>761</Words>
  <Application>Microsoft Macintosh PowerPoint</Application>
  <PresentationFormat>Widescreen</PresentationFormat>
  <Paragraphs>83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Office Theme</vt:lpstr>
      <vt:lpstr>Custom Design</vt:lpstr>
      <vt:lpstr>1_Custom Design</vt:lpstr>
      <vt:lpstr>2_Custom Design</vt:lpstr>
      <vt:lpstr>PowerPoint Presentation</vt:lpstr>
      <vt:lpstr>Introduction </vt:lpstr>
      <vt:lpstr>Objectives </vt:lpstr>
      <vt:lpstr>Methodology-Data Collection</vt:lpstr>
      <vt:lpstr>Automated Toolchain</vt:lpstr>
      <vt:lpstr>Dataset Analysis </vt:lpstr>
      <vt:lpstr>PowerPoint Presentation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Angie Kennedy</dc:creator>
  <cp:lastModifiedBy>Dev Patel</cp:lastModifiedBy>
  <cp:revision>17</cp:revision>
  <dcterms:created xsi:type="dcterms:W3CDTF">2020-12-03T21:16:42Z</dcterms:created>
  <dcterms:modified xsi:type="dcterms:W3CDTF">2025-09-10T01:42:04Z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0x01010053B4EE1ED631E14D85A24939D16C8936</vt:lpwstr>
  </property>
</Properties>
</file>

<file path=docProps/thumbnail.jpeg>
</file>